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036ACA-FE4A-450C-A5ED-7DB942FCABD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AB64D-A3C9-4506-AA28-E29C2607405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036ACA-FE4A-450C-A5ED-7DB942FCABD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AB64D-A3C9-4506-AA28-E29C260740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036ACA-FE4A-450C-A5ED-7DB942FCABD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AB64D-A3C9-4506-AA28-E29C260740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036ACA-FE4A-450C-A5ED-7DB942FCABD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AB64D-A3C9-4506-AA28-E29C260740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036ACA-FE4A-450C-A5ED-7DB942FCABD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AB64D-A3C9-4506-AA28-E29C2607405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036ACA-FE4A-450C-A5ED-7DB942FCABD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AB64D-A3C9-4506-AA28-E29C260740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036ACA-FE4A-450C-A5ED-7DB942FCABD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AB64D-A3C9-4506-AA28-E29C260740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036ACA-FE4A-450C-A5ED-7DB942FCABD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AB64D-A3C9-4506-AA28-E29C260740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036ACA-FE4A-450C-A5ED-7DB942FCABD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AB64D-A3C9-4506-AA28-E29C2607405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036ACA-FE4A-450C-A5ED-7DB942FCABD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AB64D-A3C9-4506-AA28-E29C260740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036ACA-FE4A-450C-A5ED-7DB942FCABD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AB64D-A3C9-4506-AA28-E29C2607405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D036ACA-FE4A-450C-A5ED-7DB942FCABD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E0AB64D-A3C9-4506-AA28-E29C26074058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781070"/>
          </a:xfrm>
        </p:spPr>
        <p:txBody>
          <a:bodyPr>
            <a:normAutofit fontScale="90000"/>
          </a:bodyPr>
          <a:lstStyle/>
          <a:p>
            <a:r>
              <a:rPr lang="ru-RU" dirty="0"/>
              <a:t>Организация сюжетно-ролевой игры в старшей группе детского сада  на тему «Больница»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356992"/>
            <a:ext cx="740664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Выполнила:</a:t>
            </a:r>
          </a:p>
          <a:p>
            <a:r>
              <a:rPr lang="ru-RU" dirty="0"/>
              <a:t>Леонтьева Алиса Львовна</a:t>
            </a:r>
          </a:p>
          <a:p>
            <a:r>
              <a:rPr lang="ru-RU" dirty="0"/>
              <a:t>Воспитатель детского сада №161 «Лесовичок»</a:t>
            </a:r>
          </a:p>
          <a:p>
            <a:r>
              <a:rPr lang="ru-RU" dirty="0"/>
              <a:t>АНО ДО «Планета детства «Лада»</a:t>
            </a:r>
          </a:p>
          <a:p>
            <a:r>
              <a:rPr lang="ru-RU" dirty="0"/>
              <a:t>г.о. Тольятти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03648" y="620688"/>
            <a:ext cx="7020272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Организация сюжетно-ролевой игры в старшей группе детского сада  на тему «Больница»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формировать умение детей играть по собственному замыслу;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Стимулировать творческую активность детей в игре.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Способствовать установлению в игре ролевого взаимодействия и усвоению ролевых взаимоотношений.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Воспитывать чувство ответственности за выбранную роль, инициативность и самостоятельность в общении с окружающими.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Сочетать взаимосвязь игрового образа, развивать диалогическую речь.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Способствовать отображению своих впечатлений в изобразительной деятельности.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Побуждать детей заботиться о своем здоровье,  своих близких, желание оберегать их.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о0001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87624" y="404664"/>
            <a:ext cx="7782449" cy="558574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о0002.jpg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87624" y="639819"/>
            <a:ext cx="7776864" cy="5195575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о0003.jpg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95264" y="254508"/>
            <a:ext cx="7887776" cy="555075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о0004.jpg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259632" y="620688"/>
            <a:ext cx="7299960" cy="560527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</TotalTime>
  <Words>126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Организация сюжетно-ролевой игры в старшей группе детского сада  на тему «Больница» </vt:lpstr>
      <vt:lpstr>Слайд 2</vt:lpstr>
      <vt:lpstr>Слайд 3</vt:lpstr>
      <vt:lpstr>Слайд 4</vt:lpstr>
      <vt:lpstr>Слайд 5</vt:lpstr>
      <vt:lpstr>Слайд 6</vt:lpstr>
    </vt:vector>
  </TitlesOfParts>
  <Company>****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сюжетно-ролевой игры в старшей группе детского сада  на тему «Больница» </dc:title>
  <dc:creator>*****</dc:creator>
  <cp:lastModifiedBy>*****</cp:lastModifiedBy>
  <cp:revision>2</cp:revision>
  <dcterms:created xsi:type="dcterms:W3CDTF">2016-04-05T08:01:17Z</dcterms:created>
  <dcterms:modified xsi:type="dcterms:W3CDTF">2016-04-05T08:06:35Z</dcterms:modified>
</cp:coreProperties>
</file>