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0A21E-1AE4-4E54-9797-D1F51DB20FE0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E7EC81A-0826-47B7-9A3A-B584D6EA1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9A880-21CF-49C0-866E-27F4D2504F48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1F0F-73A6-4023-BDA2-0DB602462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4207B-A45E-4479-913D-65A2AAC8A511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689E-8C98-42AA-A290-55DED4970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C0A4F-5B34-4B54-8638-A7792086BFA6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CB0E4-663A-4D76-9DF6-96DBC2D1C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A483B-3E7F-40A7-8370-83A2B9145BA0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B5CC7-E0EC-4DA9-9D51-EA569EC0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5D261-26CB-43D4-BF69-FCAC4616B9A2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218F-4028-4278-91DF-A6F74C08D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F2D58-806C-42AA-A62E-361AE47DEB9D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B6837-3F49-4619-BB58-6B71FBAF6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2CD92-EF18-4361-96D5-7980DA241A2D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A434B-52EA-48E3-815E-53E0A17F2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93EC-610B-4ED2-BEAC-0E0B86052DAC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FB99-D1B9-4A45-9A27-F4A63264A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8019-C172-4362-8593-6015FA490E94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4338A-937D-42AD-B04D-EEAF34D2D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FB619-EC59-42A3-A3F1-563702B7EBEB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C7C5A-EC90-4E2D-8C6C-60963BBC4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D5DEE6-9F97-4F90-A52A-CE2D9B32D50C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9B5A1F7D-42E6-4842-82A4-A99E8EAEC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695" r:id="rId7"/>
    <p:sldLayoutId id="2147483700" r:id="rId8"/>
    <p:sldLayoutId id="2147483701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5"/>
          <p:cNvSpPr txBox="1">
            <a:spLocks noChangeArrowheads="1"/>
          </p:cNvSpPr>
          <p:nvPr/>
        </p:nvSpPr>
        <p:spPr bwMode="auto">
          <a:xfrm>
            <a:off x="179512" y="260648"/>
            <a:ext cx="8784976" cy="17358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Тема урока: </a:t>
            </a:r>
          </a:p>
          <a:p>
            <a:pPr algn="ctr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Москва – преемница Владимира.</a:t>
            </a:r>
            <a:endParaRPr kumimoji="1"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ившенко Алексей Данилович (1851-1895) - стр 1 * Русская живопись : купить репродукцию, купить постер, багетная мастерская, к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6048672" cy="4510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RTinvestment.RU Forum - Альбом Магнолия: пророчество -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88913"/>
            <a:ext cx="5219700" cy="648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79388" y="0"/>
            <a:ext cx="86407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Times New Roman" pitchFamily="18" charset="0"/>
                <a:cs typeface="Times New Roman" pitchFamily="18" charset="0"/>
              </a:rPr>
              <a:t>1380 год - Куликовская битва</a:t>
            </a:r>
          </a:p>
        </p:txBody>
      </p:sp>
      <p:pic>
        <p:nvPicPr>
          <p:cNvPr id="16387" name="Picture 4" descr="Куликовская битва. Дмитрий Иванович Донской. - Галина Викторовна Масленник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836613"/>
            <a:ext cx="7874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908050"/>
            <a:ext cx="8713787" cy="4897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урока: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Познакомиться с исторической ролью древнерусских князей: Александра Невского, Данилы Московского в объединении разрозненных княжеств.</a:t>
            </a:r>
            <a:endParaRPr lang="ru-RU" sz="4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79388" y="2420938"/>
            <a:ext cx="87852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latin typeface="Times New Roman" pitchFamily="18" charset="0"/>
                <a:cs typeface="Times New Roman" pitchFamily="18" charset="0"/>
              </a:rPr>
              <a:t>«Не будет добра, коль меж своими вражда»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79388" y="5013325"/>
            <a:ext cx="87852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Междоусобицы</a:t>
            </a:r>
            <a:r>
              <a:rPr lang="ru-RU" sz="4400">
                <a:latin typeface="Times New Roman" pitchFamily="18" charset="0"/>
                <a:cs typeface="Times New Roman" pitchFamily="18" charset="0"/>
              </a:rPr>
              <a:t> – это ссоры, споры, несогласия между кем-либо.</a:t>
            </a:r>
          </a:p>
        </p:txBody>
      </p:sp>
      <p:pic>
        <p:nvPicPr>
          <p:cNvPr id="9219" name="Picture 2" descr="http://www.zapolni-probel.ru/uploads/posts/2011-11/1320850158_1277232830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20650"/>
            <a:ext cx="446405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300 лет на страже Северной столицы &quot; Камерт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88913"/>
            <a:ext cx="3400425" cy="645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79388" y="5013325"/>
            <a:ext cx="87852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Times New Roman" pitchFamily="18" charset="0"/>
                <a:cs typeface="Times New Roman" pitchFamily="18" charset="0"/>
              </a:rPr>
              <a:t>Ярлык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– это разрешение на великое княжение.</a:t>
            </a:r>
          </a:p>
        </p:txBody>
      </p:sp>
      <p:pic>
        <p:nvPicPr>
          <p:cNvPr id="11267" name="Picture 2" descr="Откровение 13.18 - Православный форум АЗБУКА ВЕ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476250"/>
            <a:ext cx="4811713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Сайт Премьер-министра МОУ Гимназии 5 - Егорова Даниила - ДАНИИЛ МОСК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3538538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 descr="Стена ВКонтак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20663"/>
            <a:ext cx="4248150" cy="637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Форумы RBC: Свободные темы :: История ра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5888"/>
            <a:ext cx="4175125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Ивaн дaнилович кaлитa сочинение - гдз - готовые домашние задания за 1-11 класс решебник онлай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981075"/>
            <a:ext cx="38766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183188" y="5949950"/>
            <a:ext cx="39608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Иван Калита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179388" y="4941888"/>
            <a:ext cx="47529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Юрий Данилович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хема вышивки &quot;сергий радонежский&quot; - Схемы вышивки - юлияУ - Авторы - Портал &quot;Вышивка крестом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88913"/>
            <a:ext cx="525462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66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Wingdings 2</vt:lpstr>
      <vt:lpstr>Perpetua</vt:lpstr>
      <vt:lpstr>Times New Roman</vt:lpstr>
      <vt:lpstr>Wingdings</vt:lpstr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17</cp:revision>
  <dcterms:created xsi:type="dcterms:W3CDTF">2015-03-30T19:08:47Z</dcterms:created>
  <dcterms:modified xsi:type="dcterms:W3CDTF">2015-03-30T19:40:27Z</dcterms:modified>
</cp:coreProperties>
</file>