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0B8BB-3DAF-4FE3-B6C4-140B55B000F5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91D7D9-7DE2-4013-8885-9DFC7021376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0B8BB-3DAF-4FE3-B6C4-140B55B000F5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D7D9-7DE2-4013-8885-9DFC702137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0B8BB-3DAF-4FE3-B6C4-140B55B000F5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D7D9-7DE2-4013-8885-9DFC702137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120B8BB-3DAF-4FE3-B6C4-140B55B000F5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591D7D9-7DE2-4013-8885-9DFC7021376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0B8BB-3DAF-4FE3-B6C4-140B55B000F5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D7D9-7DE2-4013-8885-9DFC7021376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0B8BB-3DAF-4FE3-B6C4-140B55B000F5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D7D9-7DE2-4013-8885-9DFC7021376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D7D9-7DE2-4013-8885-9DFC702137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0B8BB-3DAF-4FE3-B6C4-140B55B000F5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0B8BB-3DAF-4FE3-B6C4-140B55B000F5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D7D9-7DE2-4013-8885-9DFC7021376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0B8BB-3DAF-4FE3-B6C4-140B55B000F5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D7D9-7DE2-4013-8885-9DFC702137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120B8BB-3DAF-4FE3-B6C4-140B55B000F5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591D7D9-7DE2-4013-8885-9DFC702137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0B8BB-3DAF-4FE3-B6C4-140B55B000F5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91D7D9-7DE2-4013-8885-9DFC702137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120B8BB-3DAF-4FE3-B6C4-140B55B000F5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591D7D9-7DE2-4013-8885-9DFC7021376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Сюита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« Пер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Гюнт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»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Эдвард Григ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1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24000"/>
            <a:ext cx="4186808" cy="45720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Имя Грига стало символом норвежской музыки. Самое значительное произведение Грига - музыка к драме Генрика Ибсена «Пер </a:t>
            </a:r>
            <a:r>
              <a:rPr lang="ru-RU" dirty="0" err="1" smtClean="0"/>
              <a:t>Гюнт</a:t>
            </a:r>
            <a:r>
              <a:rPr lang="ru-RU" dirty="0" smtClean="0"/>
              <a:t>.» </a:t>
            </a:r>
            <a:r>
              <a:rPr lang="ru-RU" dirty="0"/>
              <a:t>Ей сопутствовал огромный успех</a:t>
            </a:r>
            <a:r>
              <a:rPr lang="ru-RU" dirty="0" smtClean="0"/>
              <a:t>..</a:t>
            </a:r>
            <a:endParaRPr lang="ru-RU" dirty="0"/>
          </a:p>
          <a:p>
            <a:r>
              <a:rPr lang="ru-RU" dirty="0"/>
              <a:t>В пьесе Ибсена раскрывается один из вечных сюжетов искусства: странствия человека в поисках счастья. Герой пьесы Пер </a:t>
            </a:r>
            <a:r>
              <a:rPr lang="ru-RU" dirty="0" err="1"/>
              <a:t>Гюнт</a:t>
            </a:r>
            <a:r>
              <a:rPr lang="ru-RU" dirty="0"/>
              <a:t> - крестьянский парень из норвежской деревушки. Жители одной из норвежских деревень рассказывали автору пьесы о том, что в их краях действительно жил человек, мечтавший о путешествиях в дальние страны. И однажды он отправился искать счастья...</a:t>
            </a:r>
          </a:p>
          <a:p>
            <a:endParaRPr lang="ru-RU" dirty="0"/>
          </a:p>
        </p:txBody>
      </p:sp>
      <p:pic>
        <p:nvPicPr>
          <p:cNvPr id="1026" name="Picture 2" descr="http://fermer.tv/sites/default/files/video_embed_field_thumbnails/youtube/xrIYT-MrVa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76672"/>
            <a:ext cx="3611894" cy="27089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youplaymusic.ru/upload/iblock/1f4/1f48603c670fc5bfaa4623b4bc3e6c0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711"/>
          <a:stretch/>
        </p:blipFill>
        <p:spPr bwMode="auto">
          <a:xfrm>
            <a:off x="5354200" y="3501008"/>
            <a:ext cx="3333750" cy="2808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0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4330824" cy="576334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Пер - фантазёр и мечтатель. Он придумывает сказки о своих воображаемых приключениях. Два человека дороги Перу: мать </a:t>
            </a:r>
            <a:r>
              <a:rPr lang="ru-RU" dirty="0" err="1"/>
              <a:t>Озе</a:t>
            </a:r>
            <a:r>
              <a:rPr lang="ru-RU" dirty="0"/>
              <a:t> и девушка </a:t>
            </a:r>
            <a:r>
              <a:rPr lang="ru-RU" dirty="0" err="1"/>
              <a:t>Сольвейг</a:t>
            </a:r>
            <a:r>
              <a:rPr lang="ru-RU" dirty="0"/>
              <a:t>, «такая светлая», что взглядом может «светлый праздник вызвать в чьей-нибудь душе». Даже имя ее - </a:t>
            </a:r>
            <a:r>
              <a:rPr lang="ru-RU" dirty="0" err="1"/>
              <a:t>Сольвейг</a:t>
            </a:r>
            <a:r>
              <a:rPr lang="ru-RU" dirty="0"/>
              <a:t> - в переводе с норвежского означает «солнечный путь». Любовь к матери и к </a:t>
            </a:r>
            <a:r>
              <a:rPr lang="ru-RU" dirty="0" err="1"/>
              <a:t>Сольвейг</a:t>
            </a:r>
            <a:r>
              <a:rPr lang="ru-RU" dirty="0"/>
              <a:t>, дар сказочника и фантазёра - лучшее, что есть в душе Пера. Но он так безмерно эгоистичен, так стремится к богатству, что бессердечие и алчность берут в нем верх над добротой и бескорыстием. 3а тяжкие проступки односельчане изгоняют Пера из родных мест. От горя умирает мать. Покинутая им </a:t>
            </a:r>
            <a:r>
              <a:rPr lang="ru-RU" dirty="0" err="1"/>
              <a:t>Сольвейг</a:t>
            </a:r>
            <a:r>
              <a:rPr lang="ru-RU" dirty="0"/>
              <a:t> остаётся одна. Долгих сорок лет будет ждать она Пера в далёкой лесной избушке...</a:t>
            </a:r>
          </a:p>
        </p:txBody>
      </p:sp>
      <p:pic>
        <p:nvPicPr>
          <p:cNvPr id="1026" name="Picture 2" descr="http://toropyginart.com/images/painting/Solveig_biges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789040"/>
            <a:ext cx="3084563" cy="282247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static.qobuz.com/info/IMG/thumbnails/jpg_630x513_PeerGyntMunch1896.SMALLjp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06"/>
          <a:stretch/>
        </p:blipFill>
        <p:spPr bwMode="auto">
          <a:xfrm>
            <a:off x="5652120" y="476672"/>
            <a:ext cx="3095212" cy="30963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74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4762872" cy="5691336"/>
          </a:xfrm>
        </p:spPr>
        <p:txBody>
          <a:bodyPr>
            <a:normAutofit fontScale="92500"/>
          </a:bodyPr>
          <a:lstStyle/>
          <a:p>
            <a:r>
              <a:rPr lang="ru-RU" dirty="0"/>
              <a:t>В странствиях по миру Пер </a:t>
            </a:r>
            <a:r>
              <a:rPr lang="ru-RU" dirty="0" err="1"/>
              <a:t>Гюнт</a:t>
            </a:r>
            <a:r>
              <a:rPr lang="ru-RU" dirty="0"/>
              <a:t> несколько раз достигает своей мечты - сказочного богатства. Но, приобретая его обманом, он каждый раз теряет все. Через сорок лет усталый, измученный Пер возвращается на родину. Он стар и одинок. Его охватывает глубокое отчаяние: жизнь растрачена попусту... Но есть лишь одно спасение – любовь </a:t>
            </a:r>
            <a:r>
              <a:rPr lang="ru-RU" dirty="0" err="1"/>
              <a:t>Сольвейг</a:t>
            </a:r>
            <a:r>
              <a:rPr lang="ru-RU" dirty="0"/>
              <a:t>, которую он вновь обретает в её избушке - последнем своём пристанище.</a:t>
            </a:r>
          </a:p>
        </p:txBody>
      </p:sp>
      <p:pic>
        <p:nvPicPr>
          <p:cNvPr id="3074" name="Picture 2" descr="http://vybor.ua/uploadfiles/ckfinder/user48/images/%D0%A1%D0%BE%D0%BB%D1%8C%D0%B2%D0%B5%D0%B9%D0%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268760"/>
            <a:ext cx="3449757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91632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4762872" cy="45720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Этой </a:t>
            </a:r>
            <a:r>
              <a:rPr lang="ru-RU" dirty="0"/>
              <a:t>пьесой-пейзажем начинается первая сюита. В спектакле она звучала как воспоминание Пера о родине.</a:t>
            </a:r>
          </a:p>
          <a:p>
            <a:r>
              <a:rPr lang="ru-RU" dirty="0"/>
              <a:t>Мелодия, напоминающая незатейливый пастуший наигрыш, спокойна и светла, передаёт не только краски рассвета, но и то душевное настроение, которое возникает при виде восходящего солнца. В ней ощущается состояние покоя и безмятежности. Музыка рисует картину постепенного пробуждения природы – солнце, прорывающееся сквозь облака, нежное щебетание птиц, шелест ветра в листве,  журчание прозрачного родника.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2384"/>
          </a:xfrm>
        </p:spPr>
        <p:txBody>
          <a:bodyPr/>
          <a:lstStyle/>
          <a:p>
            <a:r>
              <a:rPr lang="ru-RU" dirty="0" smtClean="0"/>
              <a:t>                      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«Утро»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074" name="Picture 2" descr="http://www.youplaymusic.ru/upload/iblock/1f4/1f48603c670fc5bfaa4623b4bc3e6c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80728"/>
            <a:ext cx="3333750" cy="45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12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4114800" cy="45720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Пер </a:t>
            </a:r>
            <a:r>
              <a:rPr lang="ru-RU" dirty="0" err="1"/>
              <a:t>Гюнт</a:t>
            </a:r>
            <a:r>
              <a:rPr lang="ru-RU" dirty="0"/>
              <a:t> попадает в царство троллей - фантастических злых существ. В тронном зале собираются придворные горного короля – тролли, кобольды, гномы, чтобы праздновать свадьбу своей принцессы с Пером. Пер не подозревает об опасности и чуть не погибает в мрачной пещере, окружённый «духами тьмы».</a:t>
            </a:r>
          </a:p>
          <a:p>
            <a:r>
              <a:rPr lang="ru-RU" dirty="0"/>
              <a:t>Музыка Грига образно и ярко рисует фантастическое шествие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« В пещере горного короля  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img-fotki.yandex.ru/get/16185/74257169.1091/0_e45a4_4f05f621_-1-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23836"/>
            <a:ext cx="3583073" cy="380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61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4330824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Разбогатевший Пер мечтает о власти и славе. Путешествуя по жаркой Аравийской пустыне, Пер </a:t>
            </a:r>
            <a:r>
              <a:rPr lang="ru-RU" dirty="0" err="1"/>
              <a:t>Гюнт</a:t>
            </a:r>
            <a:r>
              <a:rPr lang="ru-RU" dirty="0"/>
              <a:t> попадает к вождю племени бедуинов. Дочь вождя </a:t>
            </a:r>
            <a:r>
              <a:rPr lang="ru-RU" dirty="0" err="1"/>
              <a:t>Анитра</a:t>
            </a:r>
            <a:r>
              <a:rPr lang="ru-RU" dirty="0"/>
              <a:t> - пытается очаровать Пера своей красотой.</a:t>
            </a:r>
          </a:p>
          <a:p>
            <a:r>
              <a:rPr lang="ru-RU" dirty="0"/>
              <a:t>Выпросив у Пера деньги и драгоценности, </a:t>
            </a:r>
            <a:r>
              <a:rPr lang="ru-RU" dirty="0" err="1"/>
              <a:t>Анитра</a:t>
            </a:r>
            <a:r>
              <a:rPr lang="ru-RU" dirty="0"/>
              <a:t> внезапно бьёт его хлыстом по рукам и скачет галопом обратно в пустыню, оставив Пера одного.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ru-RU" dirty="0" smtClean="0">
                <a:solidFill>
                  <a:srgbClr val="002060"/>
                </a:solidFill>
              </a:rPr>
              <a:t>« Танец </a:t>
            </a:r>
            <a:r>
              <a:rPr lang="ru-RU" dirty="0" err="1" smtClean="0">
                <a:solidFill>
                  <a:srgbClr val="002060"/>
                </a:solidFill>
              </a:rPr>
              <a:t>Анитры</a:t>
            </a:r>
            <a:r>
              <a:rPr lang="ru-RU" dirty="0" smtClean="0">
                <a:solidFill>
                  <a:srgbClr val="002060"/>
                </a:solidFill>
              </a:rPr>
              <a:t> 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100" name="Picture 4" descr="http://fs00.infourok.ru/images/doc/100/118467/hello_html_m6fb6be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72816"/>
            <a:ext cx="3816424" cy="4063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7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4258816" cy="45720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..</a:t>
            </a:r>
            <a:r>
              <a:rPr lang="ru-RU" dirty="0" err="1"/>
              <a:t>Сольвейг</a:t>
            </a:r>
            <a:r>
              <a:rPr lang="ru-RU" dirty="0"/>
              <a:t> ждала Пера долгих сорок лет! И он вернулся к ней...</a:t>
            </a:r>
          </a:p>
          <a:p>
            <a:r>
              <a:rPr lang="ru-RU" dirty="0" smtClean="0"/>
              <a:t> песня стала </a:t>
            </a:r>
            <a:r>
              <a:rPr lang="ru-RU" dirty="0"/>
              <a:t>символом любви и верности. </a:t>
            </a:r>
            <a:r>
              <a:rPr lang="ru-RU" dirty="0" smtClean="0"/>
              <a:t>Она обрамлена </a:t>
            </a:r>
            <a:r>
              <a:rPr lang="ru-RU" dirty="0"/>
              <a:t>коротким вступлением и заключением - печальной напевной мелодией в народном духе. В песне два куплета. Каждый куплет состоит из двух контрастных частей - запева и припева.</a:t>
            </a:r>
          </a:p>
          <a:p>
            <a:r>
              <a:rPr lang="ru-RU" dirty="0"/>
              <a:t>Мелодия запева повествовательна и спокойна. В музыке выражены и щемящая грусть, и покорность судьбе, и просветлённость чувства, а главное - вера.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ru-RU" dirty="0" smtClean="0">
                <a:solidFill>
                  <a:srgbClr val="002060"/>
                </a:solidFill>
              </a:rPr>
              <a:t>«Песня </a:t>
            </a:r>
            <a:r>
              <a:rPr lang="ru-RU" dirty="0" err="1" smtClean="0">
                <a:solidFill>
                  <a:srgbClr val="002060"/>
                </a:solidFill>
              </a:rPr>
              <a:t>Сольвейг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 descr="http://museum.clipartmania.ru/uploads/gallery/comthumb/22/tamara-yufa-rod-1937-solveyg-19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72816"/>
            <a:ext cx="2664296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88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</TotalTime>
  <Words>588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Сюита  « Пер Гюнт» Эдвард Григ</vt:lpstr>
      <vt:lpstr>Презентация PowerPoint</vt:lpstr>
      <vt:lpstr>Презентация PowerPoint</vt:lpstr>
      <vt:lpstr>Презентация PowerPoint</vt:lpstr>
      <vt:lpstr>                       «Утро»</vt:lpstr>
      <vt:lpstr>« В пещере горного короля  »</vt:lpstr>
      <vt:lpstr>             « Танец Анитры »</vt:lpstr>
      <vt:lpstr>             «Песня Сольвейг»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Сюита Пер Гюнт</dc:title>
  <dc:creator>ALLA</dc:creator>
  <cp:lastModifiedBy>ALLA</cp:lastModifiedBy>
  <cp:revision>6</cp:revision>
  <dcterms:created xsi:type="dcterms:W3CDTF">2016-04-04T13:14:28Z</dcterms:created>
  <dcterms:modified xsi:type="dcterms:W3CDTF">2016-04-06T14:48:06Z</dcterms:modified>
</cp:coreProperties>
</file>