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34567" autoAdjust="0"/>
    <p:restoredTop sz="86464" autoAdjust="0"/>
  </p:normalViewPr>
  <p:slideViewPr>
    <p:cSldViewPr>
      <p:cViewPr varScale="1">
        <p:scale>
          <a:sx n="78" d="100"/>
          <a:sy n="78" d="100"/>
        </p:scale>
        <p:origin x="-151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 descr="C:\Users\User\Desktop\зимующие птицы в чувашии\priroda 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5338" y="-381000"/>
            <a:ext cx="10734676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51416" y="2967335"/>
            <a:ext cx="804117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Презентацию подготовила</a:t>
            </a:r>
          </a:p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Воспитатель</a:t>
            </a:r>
          </a:p>
          <a:p>
            <a:pPr algn="ctr"/>
            <a:r>
              <a:rPr lang="ru-RU" sz="5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Лайко</a:t>
            </a:r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Лилия Игоревна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3020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зимующие птицы в чувашии\priroda 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5338" y="-381000"/>
            <a:ext cx="10734676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User\Desktop\зимующие птицы в чувашии\пищух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88640"/>
            <a:ext cx="3705225" cy="4762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1331641" y="2967334"/>
            <a:ext cx="33843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пищуха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32369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зимующие птицы в чувашии\priroda 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5338" y="-381000"/>
            <a:ext cx="10734676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User\Desktop\зимующие птицы в чувашии\пухляк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32656"/>
            <a:ext cx="5838486" cy="38884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467544" y="4365104"/>
            <a:ext cx="44644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пухляк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505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зимующие птицы в чувашии\priroda 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5338" y="-381000"/>
            <a:ext cx="10734676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User\Desktop\зимующие птицы в чувашии\свиристел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794" y="836712"/>
            <a:ext cx="5622246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-795337" y="4149080"/>
            <a:ext cx="49352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свиристель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534320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User\Desktop\зимующие птицы в чувашии\priroda 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5338" y="-381000"/>
            <a:ext cx="10734676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3" descr="C:\Users\User\Desktop\зимующие птицы в чувашии\серая куропатк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7986" y="476672"/>
            <a:ext cx="5982538" cy="39604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971600" y="4293096"/>
            <a:ext cx="64087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Серая куропатка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914012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зимующие птицы в чувашии\priroda 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5338" y="-381000"/>
            <a:ext cx="10734676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User\Desktop\зимующие птицы в чувашии\сизые голуби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951" y="404664"/>
            <a:ext cx="5088565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2482201" y="4221087"/>
            <a:ext cx="461007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Сизые голуби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31896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dir="in"/>
      </p:transition>
    </mc:Choice>
    <mc:Fallback xmlns="">
      <p:transition spd="slow">
        <p:split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esktop\зимующие птицы в чувашии\priroda 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5338" y="-381000"/>
            <a:ext cx="10734676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User\Desktop\зимующие птицы в чувашии\снегир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939" y="476672"/>
            <a:ext cx="5545033" cy="36929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3323903" y="4169663"/>
            <a:ext cx="32445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снегирь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68618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Desktop\зимующие птицы в чувашии\priroda 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5338" y="-381000"/>
            <a:ext cx="10734676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User\Desktop\зимующие птицы в чувашии\сойк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4732" y="836712"/>
            <a:ext cx="4762500" cy="3390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3641554" y="4267199"/>
            <a:ext cx="26739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сойка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6820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esktop\зимующие птицы в чувашии\priroda 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5338" y="-381000"/>
            <a:ext cx="10734676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User\Desktop\зимующие птицы в чувашии\сорок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2337" y="764704"/>
            <a:ext cx="5786357" cy="38884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3464422" y="4869159"/>
            <a:ext cx="26197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сорока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87218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esktop\зимующие птицы в чувашии\priroda 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5338" y="-381000"/>
            <a:ext cx="10734676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User\Desktop\зимующие птицы в чувашии\чечетк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376" y="1196752"/>
            <a:ext cx="5657092" cy="376762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109728" y="4169663"/>
            <a:ext cx="341376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Чечетка</a:t>
            </a:r>
          </a:p>
          <a:p>
            <a:pPr algn="ctr"/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04892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\Desktop\зимующие птицы в чувашии\priroda 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83375" y="-299844"/>
            <a:ext cx="10083614" cy="715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C:\Users\User\Desktop\зимующие птицы в чувашии\чиж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790" y="692696"/>
            <a:ext cx="5717218" cy="38305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1780032" y="4523232"/>
            <a:ext cx="279196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чиж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74364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зимующие птицы в чувашии\priroda 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5338" y="-381000"/>
            <a:ext cx="10734676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64235" y="2967335"/>
            <a:ext cx="641553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Зимующие птицы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Чувашии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7" name="Picture 3" descr="C:\Users\User\Desktop\зимующие птицы в чувашии\antonova_lyudmila_veniaminovna_uchitelj_informatiki_sosh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513" y="75914"/>
            <a:ext cx="5328378" cy="299370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73795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 dir="in"/>
      </p:transition>
    </mc:Choice>
    <mc:Fallback xmlns="">
      <p:transition spd="slow">
        <p:split orient="vert"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User\Desktop\зимующие птицы в чувашии\priroda 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5338" y="-381000"/>
            <a:ext cx="10734676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C:\Users\User\Desktop\зимующие птицы в чувашии\щегол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22" y="692696"/>
            <a:ext cx="5622246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3582653" y="4437111"/>
            <a:ext cx="28615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щегол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19466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User\Desktop\зимующие птицы в чувашии\1237530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3" y="-186809"/>
            <a:ext cx="9145015" cy="7172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18174" y="2967335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706649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зимующие птицы в чувашии\priroda 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5338" y="-381000"/>
            <a:ext cx="10734676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зимующие птицы в чувашии\большая синиц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836712"/>
            <a:ext cx="6012725" cy="40044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-121144" y="3096767"/>
            <a:ext cx="9472408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Большая синица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542442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зимующие птицы в чувашии\priroda 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0068" y="-302568"/>
            <a:ext cx="10734676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зимующие птицы в чувашии\ворон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967" y="742950"/>
            <a:ext cx="3400425" cy="4762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6876256" y="4653136"/>
            <a:ext cx="247500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Ворон</a:t>
            </a:r>
          </a:p>
          <a:p>
            <a:pPr algn="ctr"/>
            <a:endParaRPr lang="ru-RU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048162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зимующие птицы в чувашии\priroda 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5338" y="-302568"/>
            <a:ext cx="10734676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зимующие птицы в чувашии\галк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88640"/>
            <a:ext cx="6269682" cy="47022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1023605" y="4581128"/>
            <a:ext cx="3188355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         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Галка</a:t>
            </a:r>
          </a:p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324015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зимующие птицы в чувашии\priroda 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76" y="-230560"/>
            <a:ext cx="10734676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зимующие птицы в чувашии\грач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8472" y="1591763"/>
            <a:ext cx="5089466" cy="39753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1259632" y="2492896"/>
            <a:ext cx="28083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Грач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35726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User\Desktop\зимующие птицы в чувашии\priroda 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5338" y="-381000"/>
            <a:ext cx="10734676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 descr="C:\Users\User\Desktop\зимующие птицы в чувашии\дрозд рябинник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0" y="955600"/>
            <a:ext cx="4762500" cy="31718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524256" y="2706624"/>
            <a:ext cx="506452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Дрозд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92724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зимующие птицы в чувашии\priroda 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5338" y="-381000"/>
            <a:ext cx="10734676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User\Desktop\зимующие птицы в чувашии\дятел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6648" y="548680"/>
            <a:ext cx="5647352" cy="37625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179512" y="3068960"/>
            <a:ext cx="41044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Дятел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5435671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зимующие птицы в чувашии\priroda 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5338" y="-381000"/>
            <a:ext cx="10734676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\Desktop\зимующие птицы в чувашии\клест-еловик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35087"/>
            <a:ext cx="4762500" cy="31718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107504" y="3573016"/>
            <a:ext cx="691276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Клест- </a:t>
            </a:r>
            <a:r>
              <a:rPr lang="ru-RU" sz="5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еловик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9106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37</Words>
  <Application>Microsoft Office PowerPoint</Application>
  <PresentationFormat>Экран (4:3)</PresentationFormat>
  <Paragraphs>29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12</cp:revision>
  <dcterms:created xsi:type="dcterms:W3CDTF">2016-04-06T15:22:40Z</dcterms:created>
  <dcterms:modified xsi:type="dcterms:W3CDTF">2016-04-06T17:28:11Z</dcterms:modified>
</cp:coreProperties>
</file>