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3" r:id="rId4"/>
    <p:sldId id="262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B038555-BA11-40A5-9CE9-144D26C33A8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32CF84-9EB3-442D-8AC7-0E77178D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 rot="5400000">
            <a:off x="1143000" y="-1142999"/>
            <a:ext cx="6857998" cy="9144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Волна 2"/>
          <p:cNvSpPr/>
          <p:nvPr/>
        </p:nvSpPr>
        <p:spPr>
          <a:xfrm rot="1135200">
            <a:off x="1209248" y="377840"/>
            <a:ext cx="5943696" cy="4676977"/>
          </a:xfrm>
          <a:prstGeom prst="wave">
            <a:avLst>
              <a:gd name="adj1" fmla="val 20000"/>
              <a:gd name="adj2" fmla="val -9970"/>
            </a:avLst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7030A0"/>
                </a:solidFill>
                <a:latin typeface="Cooper Black" pitchFamily="18" charset="0"/>
              </a:rPr>
              <a:t>Can you swim?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48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66590">
            <a:off x="600677" y="525958"/>
            <a:ext cx="875605" cy="123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274815">
            <a:off x="6394679" y="1992938"/>
            <a:ext cx="383676" cy="90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99997">
            <a:off x="2049601" y="4079191"/>
            <a:ext cx="689215" cy="97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45573">
            <a:off x="6873231" y="2267719"/>
            <a:ext cx="460833" cy="1109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 r="6858" b="57156"/>
          <a:stretch>
            <a:fillRect/>
          </a:stretch>
        </p:blipFill>
        <p:spPr bwMode="auto">
          <a:xfrm rot="5400000">
            <a:off x="6641978" y="350910"/>
            <a:ext cx="1584176" cy="1259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Рамка 2"/>
          <p:cNvSpPr/>
          <p:nvPr/>
        </p:nvSpPr>
        <p:spPr>
          <a:xfrm>
            <a:off x="251520" y="188640"/>
            <a:ext cx="7920880" cy="6453336"/>
          </a:xfrm>
          <a:prstGeom prst="frame">
            <a:avLst>
              <a:gd name="adj1" fmla="val 14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21920" t="51513"/>
          <a:stretch>
            <a:fillRect/>
          </a:stretch>
        </p:blipFill>
        <p:spPr bwMode="auto">
          <a:xfrm rot="5400000">
            <a:off x="307032" y="4741640"/>
            <a:ext cx="1866385" cy="1545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242773">
            <a:off x="7598675" y="1672171"/>
            <a:ext cx="304404" cy="42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49293">
            <a:off x="564989" y="4121368"/>
            <a:ext cx="465537" cy="65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Guess who it is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571612"/>
            <a:ext cx="7239000" cy="4884124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is not very big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can run fast and jump. 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can’t climb the trees. 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can’t fly.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is nice and cute.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is red.</a:t>
            </a:r>
            <a:endParaRPr lang="ru-RU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altaizhemchuzhina.ru/wp-content/uploads/2011/10/red_fo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4000504"/>
            <a:ext cx="3320150" cy="1966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 r="6858" b="57156"/>
          <a:stretch>
            <a:fillRect/>
          </a:stretch>
        </p:blipFill>
        <p:spPr bwMode="auto">
          <a:xfrm rot="5400000">
            <a:off x="6641978" y="350910"/>
            <a:ext cx="1584176" cy="1259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Рамка 2"/>
          <p:cNvSpPr/>
          <p:nvPr/>
        </p:nvSpPr>
        <p:spPr>
          <a:xfrm>
            <a:off x="251520" y="188640"/>
            <a:ext cx="7920880" cy="6453336"/>
          </a:xfrm>
          <a:prstGeom prst="frame">
            <a:avLst>
              <a:gd name="adj1" fmla="val 14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21920" t="51513"/>
          <a:stretch>
            <a:fillRect/>
          </a:stretch>
        </p:blipFill>
        <p:spPr bwMode="auto">
          <a:xfrm rot="5400000">
            <a:off x="307032" y="4741640"/>
            <a:ext cx="1866385" cy="1545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242773">
            <a:off x="7598675" y="1672171"/>
            <a:ext cx="304404" cy="42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49293">
            <a:off x="564989" y="4121368"/>
            <a:ext cx="465537" cy="65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Guess who it is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is not very big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can run and jump. 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can’t climb the trees. 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can’t fly.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can’t swim.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It is pink.</a:t>
            </a:r>
            <a:endParaRPr lang="ru-RU" dirty="0"/>
          </a:p>
        </p:txBody>
      </p:sp>
      <p:pic>
        <p:nvPicPr>
          <p:cNvPr id="2050" name="Picture 2" descr="https://im1-tub-ru.yandex.net/i?id=b33dfc141295d313a799a39a1c116f42&amp;n=33&amp;h=215&amp;w=3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643314"/>
            <a:ext cx="2895600" cy="204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179512" y="188640"/>
            <a:ext cx="7992888" cy="6480720"/>
          </a:xfrm>
          <a:prstGeom prst="frame">
            <a:avLst>
              <a:gd name="adj1" fmla="val 15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 r="6858" b="57156"/>
          <a:stretch>
            <a:fillRect/>
          </a:stretch>
        </p:blipFill>
        <p:spPr bwMode="auto">
          <a:xfrm rot="5400000">
            <a:off x="6641978" y="350910"/>
            <a:ext cx="1584176" cy="1259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21920" t="51513"/>
          <a:stretch>
            <a:fillRect/>
          </a:stretch>
        </p:blipFill>
        <p:spPr bwMode="auto">
          <a:xfrm rot="5400000">
            <a:off x="163016" y="4669632"/>
            <a:ext cx="1866385" cy="1545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228855">
            <a:off x="7627151" y="1721632"/>
            <a:ext cx="367098" cy="51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969883">
            <a:off x="536336" y="4056776"/>
            <a:ext cx="389512" cy="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71472" y="571480"/>
            <a:ext cx="27510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Comic Sans MS" pitchFamily="66" charset="0"/>
              </a:rPr>
              <a:t>Can you run?</a:t>
            </a:r>
            <a:endParaRPr lang="ru-RU" sz="32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071678"/>
            <a:ext cx="2465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Comic Sans MS" pitchFamily="66" charset="0"/>
              </a:rPr>
              <a:t>Yes, I can.</a:t>
            </a:r>
            <a:endParaRPr lang="ru-RU" sz="32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8926" y="2071678"/>
            <a:ext cx="2611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Comic Sans MS" pitchFamily="66" charset="0"/>
              </a:rPr>
              <a:t>No, I can’t.</a:t>
            </a:r>
            <a:endParaRPr lang="ru-RU" sz="32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0298" y="1071546"/>
            <a:ext cx="928694" cy="7143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V="1">
            <a:off x="785786" y="1214422"/>
            <a:ext cx="928694" cy="6429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Выноска-облако 21"/>
          <p:cNvSpPr/>
          <p:nvPr/>
        </p:nvSpPr>
        <p:spPr>
          <a:xfrm>
            <a:off x="2071670" y="3571876"/>
            <a:ext cx="5643602" cy="2714644"/>
          </a:xfrm>
          <a:prstGeom prst="cloudCallout">
            <a:avLst>
              <a:gd name="adj1" fmla="val -27896"/>
              <a:gd name="adj2" fmla="val -75424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jump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swim   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hunt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fish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climb trees  </a:t>
            </a: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tell tales 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dance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-US" sz="2800" b="1" dirty="0" smtClean="0">
                <a:solidFill>
                  <a:schemeClr val="accent5"/>
                </a:solidFill>
                <a:latin typeface="Comic Sans MS" pitchFamily="66" charset="0"/>
              </a:rPr>
              <a:t>sing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-US" sz="2800" b="1" dirty="0" smtClean="0">
                <a:solidFill>
                  <a:schemeClr val="accent2"/>
                </a:solidFill>
                <a:latin typeface="Comic Sans MS" pitchFamily="66" charset="0"/>
              </a:rPr>
              <a:t> help  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fly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000496" y="1928802"/>
            <a:ext cx="3357586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1928802"/>
            <a:ext cx="3429024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 r="6858" b="57156"/>
          <a:stretch>
            <a:fillRect/>
          </a:stretch>
        </p:blipFill>
        <p:spPr bwMode="auto">
          <a:xfrm rot="5400000">
            <a:off x="6641978" y="350910"/>
            <a:ext cx="1584176" cy="1259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21920" t="51513"/>
          <a:stretch>
            <a:fillRect/>
          </a:stretch>
        </p:blipFill>
        <p:spPr bwMode="auto">
          <a:xfrm rot="5400000">
            <a:off x="-17668" y="4946834"/>
            <a:ext cx="1866385" cy="1545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Рамка 3"/>
          <p:cNvSpPr/>
          <p:nvPr/>
        </p:nvSpPr>
        <p:spPr>
          <a:xfrm>
            <a:off x="0" y="0"/>
            <a:ext cx="8143932" cy="6858000"/>
          </a:xfrm>
          <a:prstGeom prst="frame">
            <a:avLst>
              <a:gd name="adj1" fmla="val 1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2500298" y="3929066"/>
            <a:ext cx="5643602" cy="2714644"/>
          </a:xfrm>
          <a:prstGeom prst="cloudCallout">
            <a:avLst>
              <a:gd name="adj1" fmla="val -24773"/>
              <a:gd name="adj2" fmla="val -79888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jump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swim   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hunt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fish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climb trees  </a:t>
            </a: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tell tales 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dance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-US" sz="2800" b="1" dirty="0" smtClean="0">
                <a:solidFill>
                  <a:schemeClr val="accent5"/>
                </a:solidFill>
                <a:latin typeface="Comic Sans MS" pitchFamily="66" charset="0"/>
              </a:rPr>
              <a:t>sing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-US" sz="2800" b="1" dirty="0" smtClean="0">
                <a:solidFill>
                  <a:schemeClr val="accent2"/>
                </a:solidFill>
                <a:latin typeface="Comic Sans MS" pitchFamily="66" charset="0"/>
              </a:rPr>
              <a:t> help  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fly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714356"/>
            <a:ext cx="3437159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Comic Sans MS" pitchFamily="66" charset="0"/>
              </a:rPr>
              <a:t>Can he/she run?</a:t>
            </a:r>
            <a:endParaRPr lang="ru-RU" sz="32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071678"/>
            <a:ext cx="3153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Yes, he/she can.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2071678"/>
            <a:ext cx="3283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No, he/she can’t.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cxnSp>
        <p:nvCxnSpPr>
          <p:cNvPr id="11" name="Прямая соединительная линия 10"/>
          <p:cNvCxnSpPr>
            <a:endCxn id="10" idx="0"/>
          </p:cNvCxnSpPr>
          <p:nvPr/>
        </p:nvCxnSpPr>
        <p:spPr>
          <a:xfrm>
            <a:off x="4643438" y="1285860"/>
            <a:ext cx="1035851" cy="6429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2643174" y="1285860"/>
            <a:ext cx="928694" cy="6429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9" descr="D:\Admin\Desktop\ШАБЛОНЫ\gif\89297117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86124"/>
            <a:ext cx="2895600" cy="819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6" descr="D:\Admin\Desktop\ШАБЛОНЫ\gif\5181320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571480"/>
            <a:ext cx="933450" cy="790575"/>
          </a:xfrm>
          <a:prstGeom prst="rect">
            <a:avLst/>
          </a:prstGeom>
          <a:noFill/>
        </p:spPr>
      </p:pic>
      <p:pic>
        <p:nvPicPr>
          <p:cNvPr id="17" name="Picture 8" descr="D:\Admin\Desktop\ШАБЛОНЫ\gif\26608649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852" cy="1804705"/>
          </a:xfrm>
          <a:prstGeom prst="rect">
            <a:avLst/>
          </a:prstGeom>
          <a:noFill/>
        </p:spPr>
      </p:pic>
      <p:pic>
        <p:nvPicPr>
          <p:cNvPr id="18" name="Picture 7" descr="D:\Admin\Desktop\ШАБЛОНЫ\gif\45405876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4214818"/>
            <a:ext cx="1143002" cy="1524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8172400" cy="6858000"/>
          </a:xfrm>
          <a:prstGeom prst="frame">
            <a:avLst>
              <a:gd name="adj1" fmla="val 34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14282" y="2285992"/>
            <a:ext cx="5357850" cy="1785950"/>
          </a:xfrm>
          <a:prstGeom prst="cloudCallout">
            <a:avLst>
              <a:gd name="adj1" fmla="val -18403"/>
              <a:gd name="adj2" fmla="val 82928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Great! I can ride a bike all day long!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imgpreview (1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7" y="4786322"/>
            <a:ext cx="2668035" cy="1785950"/>
          </a:xfrm>
          <a:prstGeom prst="rect">
            <a:avLst/>
          </a:prstGeom>
        </p:spPr>
      </p:pic>
      <p:pic>
        <p:nvPicPr>
          <p:cNvPr id="7" name="Рисунок 6" descr="3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500438"/>
            <a:ext cx="1904997" cy="2857496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2928926" y="500042"/>
            <a:ext cx="3571900" cy="1571636"/>
          </a:xfrm>
          <a:prstGeom prst="cloudCallout">
            <a:avLst>
              <a:gd name="adj1" fmla="val 50435"/>
              <a:gd name="adj2" fmla="val 133451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Let’s ride a bike!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огда-ребенок-начнет-говорит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28604"/>
            <a:ext cx="2286016" cy="1695462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357158" y="214290"/>
            <a:ext cx="2643206" cy="1357322"/>
          </a:xfrm>
          <a:prstGeom prst="cloudCallout">
            <a:avLst>
              <a:gd name="adj1" fmla="val -53257"/>
              <a:gd name="adj2" fmla="val 83738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мка 1"/>
          <p:cNvSpPr/>
          <p:nvPr/>
        </p:nvSpPr>
        <p:spPr>
          <a:xfrm>
            <a:off x="0" y="0"/>
            <a:ext cx="8172400" cy="6858000"/>
          </a:xfrm>
          <a:prstGeom prst="frame">
            <a:avLst>
              <a:gd name="adj1" fmla="val 15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428604"/>
            <a:ext cx="1930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Let’s …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children-playing-football-motion-vector-material_15-59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4714884"/>
            <a:ext cx="2214578" cy="1535347"/>
          </a:xfrm>
          <a:prstGeom prst="rect">
            <a:avLst/>
          </a:prstGeom>
        </p:spPr>
      </p:pic>
      <p:pic>
        <p:nvPicPr>
          <p:cNvPr id="6" name="Рисунок 5" descr="1225454492_swim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5214950"/>
            <a:ext cx="1714512" cy="1285884"/>
          </a:xfrm>
          <a:prstGeom prst="rect">
            <a:avLst/>
          </a:prstGeom>
        </p:spPr>
      </p:pic>
      <p:pic>
        <p:nvPicPr>
          <p:cNvPr id="9" name="Рисунок 8" descr="imgpreview (20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430" y="2786058"/>
            <a:ext cx="1857375" cy="1952625"/>
          </a:xfrm>
          <a:prstGeom prst="rect">
            <a:avLst/>
          </a:prstGeom>
        </p:spPr>
      </p:pic>
      <p:pic>
        <p:nvPicPr>
          <p:cNvPr id="17410" name="Picture 2" descr="http://thumbs.dreamstime.com/z/roller-skating-boy-vector-illustration-310007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5000636"/>
            <a:ext cx="1357322" cy="1656825"/>
          </a:xfrm>
          <a:prstGeom prst="rect">
            <a:avLst/>
          </a:prstGeom>
          <a:noFill/>
        </p:spPr>
      </p:pic>
      <p:pic>
        <p:nvPicPr>
          <p:cNvPr id="17412" name="Picture 4" descr="http://thumbs.dreamstime.com/z/girl-watching-cartoons-tv-1385286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214290"/>
            <a:ext cx="2707561" cy="2282682"/>
          </a:xfrm>
          <a:prstGeom prst="rect">
            <a:avLst/>
          </a:prstGeom>
          <a:noFill/>
        </p:spPr>
      </p:pic>
      <p:pic>
        <p:nvPicPr>
          <p:cNvPr id="3" name="Рисунок 2" descr="imgpreview (12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9256" y="2357430"/>
            <a:ext cx="1738325" cy="1653528"/>
          </a:xfrm>
          <a:prstGeom prst="rect">
            <a:avLst/>
          </a:prstGeom>
        </p:spPr>
      </p:pic>
      <p:sp>
        <p:nvSpPr>
          <p:cNvPr id="13" name="Выноска-облако 12"/>
          <p:cNvSpPr/>
          <p:nvPr/>
        </p:nvSpPr>
        <p:spPr>
          <a:xfrm>
            <a:off x="357158" y="1785926"/>
            <a:ext cx="1857388" cy="1041276"/>
          </a:xfrm>
          <a:prstGeom prst="cloudCallout">
            <a:avLst>
              <a:gd name="adj1" fmla="val -43039"/>
              <a:gd name="adj2" fmla="val 86289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Oh no!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928662" y="2786058"/>
            <a:ext cx="2643206" cy="1041276"/>
          </a:xfrm>
          <a:prstGeom prst="cloudCallout">
            <a:avLst>
              <a:gd name="adj1" fmla="val -43039"/>
              <a:gd name="adj2" fmla="val 86289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Why not?!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419" name="Picture 11" descr="https://im2-tub-ru.yandex.net/i?id=7fd78fe4eff8acc09464f94b5c15a066&amp;n=33&amp;h=215&amp;w=2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29124" y="5000636"/>
            <a:ext cx="1619247" cy="1619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8172400" cy="6858000"/>
          </a:xfrm>
          <a:prstGeom prst="frame">
            <a:avLst>
              <a:gd name="adj1" fmla="val 248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2357430"/>
            <a:ext cx="43577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Рабочая тетрадь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Упр. 2 стр.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стр. 108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160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Слайд 1</vt:lpstr>
      <vt:lpstr>Guess who it is</vt:lpstr>
      <vt:lpstr>Guess who it is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Салагаева</dc:creator>
  <cp:lastModifiedBy>Admin</cp:lastModifiedBy>
  <cp:revision>28</cp:revision>
  <dcterms:created xsi:type="dcterms:W3CDTF">2013-11-02T05:17:27Z</dcterms:created>
  <dcterms:modified xsi:type="dcterms:W3CDTF">2016-04-07T19:12:03Z</dcterms:modified>
</cp:coreProperties>
</file>