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5373AF84-AB4A-4EB0-8A59-E0F60C9507E2}"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73AF84-AB4A-4EB0-8A59-E0F60C9507E2}"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373AF84-AB4A-4EB0-8A59-E0F60C9507E2}"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275A11E-C1FA-4E29-B93B-A38AAF2EDAEA}" type="datetimeFigureOut">
              <a:rPr lang="ru-RU" smtClean="0"/>
              <a:pPr/>
              <a:t>08.12.2015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73AF84-AB4A-4EB0-8A59-E0F60C9507E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275A11E-C1FA-4E29-B93B-A38AAF2EDAEA}" type="datetimeFigureOut">
              <a:rPr lang="ru-RU" smtClean="0"/>
              <a:pPr/>
              <a:t>08.12.2015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5373AF84-AB4A-4EB0-8A59-E0F60C9507E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275A11E-C1FA-4E29-B93B-A38AAF2EDAEA}" type="datetimeFigureOut">
              <a:rPr lang="ru-RU" smtClean="0"/>
              <a:pPr/>
              <a:t>08.12.2015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373AF84-AB4A-4EB0-8A59-E0F60C9507E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285992"/>
            <a:ext cx="7772400" cy="4032512"/>
          </a:xfrm>
        </p:spPr>
        <p:txBody>
          <a:bodyPr/>
          <a:lstStyle/>
          <a:p>
            <a:pPr algn="ctr"/>
            <a:r>
              <a:rPr lang="en-US" sz="9600" dirty="0" smtClean="0"/>
              <a:t>New-</a:t>
            </a:r>
            <a:r>
              <a:rPr lang="en-US" sz="9600" dirty="0" err="1" smtClean="0"/>
              <a:t>york</a:t>
            </a:r>
            <a:endParaRPr lang="ru-RU" sz="9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00034" y="428604"/>
            <a:ext cx="7272366" cy="1407340"/>
          </a:xfrm>
        </p:spPr>
        <p:txBody>
          <a:bodyPr>
            <a:normAutofit/>
          </a:bodyPr>
          <a:lstStyle/>
          <a:p>
            <a:pPr>
              <a:lnSpc>
                <a:spcPct val="130000"/>
              </a:lnSpc>
            </a:pPr>
            <a:r>
              <a:rPr lang="en-US" sz="2200" dirty="0" smtClean="0"/>
              <a:t>New York is the biggest city in the USA and one of the largest cities of the World</a:t>
            </a:r>
            <a:r>
              <a:rPr lang="ru-RU" sz="2200" dirty="0" smtClean="0"/>
              <a:t>.</a:t>
            </a:r>
            <a:r>
              <a:rPr lang="en-US" sz="2200" dirty="0" smtClean="0"/>
              <a:t> The population of this city is near 12 million people. It is the capital of New York State.</a:t>
            </a:r>
            <a:endParaRPr lang="ru-RU" sz="2200" dirty="0"/>
          </a:p>
        </p:txBody>
      </p:sp>
      <p:pic>
        <p:nvPicPr>
          <p:cNvPr id="1026" name="Picture 2" descr="new-york-city.jpg (565×315)"/>
          <p:cNvPicPr>
            <a:picLocks noGrp="1" noChangeAspect="1" noChangeArrowheads="1"/>
          </p:cNvPicPr>
          <p:nvPr>
            <p:ph type="pic" idx="1"/>
          </p:nvPr>
        </p:nvPicPr>
        <p:blipFill>
          <a:blip r:embed="rId2"/>
          <a:srcRect l="664" r="664"/>
          <a:stretch>
            <a:fillRect/>
          </a:stretch>
        </p:blipFill>
        <p:spPr bwMode="auto">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4294967295"/>
          </p:nvPr>
        </p:nvSpPr>
        <p:spPr>
          <a:xfrm>
            <a:off x="0" y="1142984"/>
            <a:ext cx="3714744" cy="4357695"/>
          </a:xfrm>
        </p:spPr>
        <p:txBody>
          <a:bodyPr>
            <a:noAutofit/>
          </a:bodyPr>
          <a:lstStyle/>
          <a:p>
            <a:r>
              <a:rPr lang="en-US" sz="3200" dirty="0" smtClean="0"/>
              <a:t>There are 5 regions in New York — Manhattan, Brooklyn, Queens, the Bronx, and Staten Island or Richmond. </a:t>
            </a:r>
            <a:endParaRPr lang="ru-RU" sz="3200" dirty="0"/>
          </a:p>
        </p:txBody>
      </p:sp>
      <p:pic>
        <p:nvPicPr>
          <p:cNvPr id="39939" name="Picture 3" descr="C:\Documents and Settings\Admin\Рабочий стол\мапа ню-йрка.gif"/>
          <p:cNvPicPr>
            <a:picLocks noChangeAspect="1" noChangeArrowheads="1"/>
          </p:cNvPicPr>
          <p:nvPr/>
        </p:nvPicPr>
        <p:blipFill>
          <a:blip r:embed="rId2"/>
          <a:srcRect/>
          <a:stretch>
            <a:fillRect/>
          </a:stretch>
        </p:blipFill>
        <p:spPr bwMode="auto">
          <a:xfrm>
            <a:off x="4000496" y="1142984"/>
            <a:ext cx="4953000" cy="4819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706902" y="214290"/>
            <a:ext cx="8222816" cy="1857388"/>
          </a:xfrm>
        </p:spPr>
        <p:txBody>
          <a:bodyPr>
            <a:noAutofit/>
          </a:bodyPr>
          <a:lstStyle/>
          <a:p>
            <a:r>
              <a:rPr lang="en-US" sz="2400" dirty="0" smtClean="0"/>
              <a:t>Manhattan is the central and the oldest part of the city. It is the district of business and finance. It is here in Wall Street that many business offices, banks and the world famous New York stock exchange are situated. The New York stock exchange dominates business life of many countries.</a:t>
            </a:r>
            <a:endParaRPr lang="ru-RU" sz="2400" dirty="0"/>
          </a:p>
        </p:txBody>
      </p:sp>
      <p:pic>
        <p:nvPicPr>
          <p:cNvPr id="40962" name="Picture 2" descr="C:\Documents and Settings\Admin\Рабочий стол\манхттн.jpg"/>
          <p:cNvPicPr>
            <a:picLocks noChangeAspect="1" noChangeArrowheads="1"/>
          </p:cNvPicPr>
          <p:nvPr/>
        </p:nvPicPr>
        <p:blipFill>
          <a:blip r:embed="rId2"/>
          <a:srcRect/>
          <a:stretch>
            <a:fillRect/>
          </a:stretch>
        </p:blipFill>
        <p:spPr bwMode="auto">
          <a:xfrm>
            <a:off x="1214414" y="2214554"/>
            <a:ext cx="6715140" cy="447501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571472" y="214290"/>
            <a:ext cx="8358246" cy="1928826"/>
          </a:xfrm>
        </p:spPr>
        <p:txBody>
          <a:bodyPr>
            <a:normAutofit/>
          </a:bodyPr>
          <a:lstStyle/>
          <a:p>
            <a:r>
              <a:rPr lang="en-US" sz="2400" dirty="0" smtClean="0"/>
              <a:t>The total area of New York is 365 square miles or 900 square </a:t>
            </a:r>
            <a:r>
              <a:rPr lang="en-US" sz="2400" dirty="0" err="1" smtClean="0"/>
              <a:t>kilometres</a:t>
            </a:r>
            <a:r>
              <a:rPr lang="en-US" sz="2400" dirty="0" smtClean="0"/>
              <a:t>. Its population together with the population of its suburbs amounts to 16 million people. Among the inhabitants of New York one can meet people of almost all nationalities. </a:t>
            </a:r>
            <a:endParaRPr lang="ru-RU" sz="2400" dirty="0"/>
          </a:p>
        </p:txBody>
      </p:sp>
      <p:pic>
        <p:nvPicPr>
          <p:cNvPr id="41986" name="Picture 2" descr="new_york_people_street.jpg (750×530)"/>
          <p:cNvPicPr>
            <a:picLocks noChangeAspect="1" noChangeArrowheads="1"/>
          </p:cNvPicPr>
          <p:nvPr/>
        </p:nvPicPr>
        <p:blipFill>
          <a:blip r:embed="rId2"/>
          <a:srcRect/>
          <a:stretch>
            <a:fillRect/>
          </a:stretch>
        </p:blipFill>
        <p:spPr bwMode="auto">
          <a:xfrm>
            <a:off x="1285852" y="1928802"/>
            <a:ext cx="6643734" cy="469490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500034" y="214290"/>
            <a:ext cx="8429684" cy="2114868"/>
          </a:xfrm>
        </p:spPr>
        <p:txBody>
          <a:bodyPr>
            <a:normAutofit/>
          </a:bodyPr>
          <a:lstStyle/>
          <a:p>
            <a:r>
              <a:rPr lang="en-US" sz="2400" dirty="0" smtClean="0"/>
              <a:t>A </a:t>
            </a:r>
            <a:r>
              <a:rPr lang="en-US" sz="2400" dirty="0" err="1" smtClean="0"/>
              <a:t>traveller</a:t>
            </a:r>
            <a:r>
              <a:rPr lang="en-US" sz="2400" dirty="0" smtClean="0"/>
              <a:t> who visits New York for the first time wonders at the modern architecture. The Statue of Liberty, which is on Liberty Island, was a present from France in 18</a:t>
            </a:r>
            <a:r>
              <a:rPr lang="ru-RU" sz="2400" dirty="0" smtClean="0"/>
              <a:t>8</a:t>
            </a:r>
            <a:r>
              <a:rPr lang="en-US" sz="2400" dirty="0" smtClean="0"/>
              <a:t>6 on the occasion of the 100th anniversary of American independence. </a:t>
            </a:r>
            <a:endParaRPr lang="ru-RU" sz="2400" dirty="0"/>
          </a:p>
        </p:txBody>
      </p:sp>
      <p:pic>
        <p:nvPicPr>
          <p:cNvPr id="44034" name="Picture 2" descr="1279021846_statue_of_liberty_21.jpg (1536×2048)"/>
          <p:cNvPicPr>
            <a:picLocks noChangeAspect="1" noChangeArrowheads="1"/>
          </p:cNvPicPr>
          <p:nvPr/>
        </p:nvPicPr>
        <p:blipFill>
          <a:blip r:embed="rId2" cstate="print"/>
          <a:srcRect/>
          <a:stretch>
            <a:fillRect/>
          </a:stretch>
        </p:blipFill>
        <p:spPr bwMode="auto">
          <a:xfrm>
            <a:off x="2500297" y="1857364"/>
            <a:ext cx="3750477" cy="500063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642910" y="142852"/>
            <a:ext cx="8286808" cy="2928958"/>
          </a:xfrm>
        </p:spPr>
        <p:txBody>
          <a:bodyPr>
            <a:normAutofit/>
          </a:bodyPr>
          <a:lstStyle/>
          <a:p>
            <a:pPr>
              <a:lnSpc>
                <a:spcPct val="140000"/>
              </a:lnSpc>
            </a:pPr>
            <a:r>
              <a:rPr lang="en-US" dirty="0" smtClean="0"/>
              <a:t>New York has many museums and art galleries which have collected works of art of many peoples and of all times. Many of them are on constant display in the Metropolitan Museum of Art, the Whitney Museum of Art. Most of the theatres and cinemas are in or near Broadway, the longest street and the biggest shopping district in New York. The Metropolitan and Modern Arts Museums attract many visitors.</a:t>
            </a:r>
            <a:endParaRPr lang="ru-RU" dirty="0"/>
          </a:p>
        </p:txBody>
      </p:sp>
      <p:pic>
        <p:nvPicPr>
          <p:cNvPr id="45058" name="Picture 2" descr="1011762_1762_301.jpg (560×420)"/>
          <p:cNvPicPr>
            <a:picLocks noChangeAspect="1" noChangeArrowheads="1"/>
          </p:cNvPicPr>
          <p:nvPr/>
        </p:nvPicPr>
        <p:blipFill>
          <a:blip r:embed="rId2"/>
          <a:srcRect/>
          <a:stretch>
            <a:fillRect/>
          </a:stretch>
        </p:blipFill>
        <p:spPr bwMode="auto">
          <a:xfrm>
            <a:off x="428596" y="3429000"/>
            <a:ext cx="4000527" cy="3000396"/>
          </a:xfrm>
          <a:prstGeom prst="rect">
            <a:avLst/>
          </a:prstGeom>
          <a:noFill/>
        </p:spPr>
      </p:pic>
      <p:pic>
        <p:nvPicPr>
          <p:cNvPr id="45060" name="Picture 4" descr="454-292-Whitney_museum.gif (454×292)"/>
          <p:cNvPicPr>
            <a:picLocks noChangeAspect="1" noChangeArrowheads="1"/>
          </p:cNvPicPr>
          <p:nvPr/>
        </p:nvPicPr>
        <p:blipFill>
          <a:blip r:embed="rId3"/>
          <a:srcRect/>
          <a:stretch>
            <a:fillRect/>
          </a:stretch>
        </p:blipFill>
        <p:spPr bwMode="auto">
          <a:xfrm>
            <a:off x="4479001" y="3429000"/>
            <a:ext cx="4664999" cy="300039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86</TotalTime>
  <Words>287</Words>
  <Application>Microsoft Office PowerPoint</Application>
  <PresentationFormat>Экран (4:3)</PresentationFormat>
  <Paragraphs>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Метро</vt:lpstr>
      <vt:lpstr>New-york</vt:lpstr>
      <vt:lpstr>Слайд 2</vt:lpstr>
      <vt:lpstr>Слайд 3</vt:lpstr>
      <vt:lpstr>Слайд 4</vt:lpstr>
      <vt:lpstr>Слайд 5</vt:lpstr>
      <vt:lpstr>Слайд 6</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Нью-йорк</dc:title>
  <dc:creator>Admin</dc:creator>
  <cp:lastModifiedBy>User</cp:lastModifiedBy>
  <cp:revision>11</cp:revision>
  <dcterms:created xsi:type="dcterms:W3CDTF">2014-11-11T16:30:03Z</dcterms:created>
  <dcterms:modified xsi:type="dcterms:W3CDTF">2015-12-08T07:52:11Z</dcterms:modified>
</cp:coreProperties>
</file>