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9" r:id="rId3"/>
    <p:sldId id="258" r:id="rId4"/>
    <p:sldId id="265" r:id="rId5"/>
    <p:sldId id="266" r:id="rId6"/>
    <p:sldId id="268" r:id="rId7"/>
    <p:sldId id="269" r:id="rId8"/>
    <p:sldId id="276" r:id="rId9"/>
    <p:sldId id="277" r:id="rId10"/>
    <p:sldId id="278" r:id="rId11"/>
    <p:sldId id="272" r:id="rId12"/>
    <p:sldId id="271" r:id="rId13"/>
    <p:sldId id="273" r:id="rId14"/>
    <p:sldId id="274" r:id="rId15"/>
    <p:sldId id="275" r:id="rId16"/>
    <p:sldId id="280" r:id="rId17"/>
    <p:sldId id="281" r:id="rId18"/>
    <p:sldId id="28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35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C864D-60BE-4E9D-A532-D42EBF497C35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9C66A-9660-4606-8AB5-3224AED4DB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6279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C864D-60BE-4E9D-A532-D42EBF497C35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9C66A-9660-4606-8AB5-3224AED4DB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42224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C864D-60BE-4E9D-A532-D42EBF497C35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9C66A-9660-4606-8AB5-3224AED4DB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4270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C864D-60BE-4E9D-A532-D42EBF497C35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9C66A-9660-4606-8AB5-3224AED4DB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7597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C864D-60BE-4E9D-A532-D42EBF497C35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9C66A-9660-4606-8AB5-3224AED4DB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75471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C864D-60BE-4E9D-A532-D42EBF497C35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9C66A-9660-4606-8AB5-3224AED4DB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84313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C864D-60BE-4E9D-A532-D42EBF497C35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9C66A-9660-4606-8AB5-3224AED4DB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1318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C864D-60BE-4E9D-A532-D42EBF497C35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9C66A-9660-4606-8AB5-3224AED4DB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0418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C864D-60BE-4E9D-A532-D42EBF497C35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9C66A-9660-4606-8AB5-3224AED4DB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9096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C864D-60BE-4E9D-A532-D42EBF497C35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9C66A-9660-4606-8AB5-3224AED4DB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3696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C864D-60BE-4E9D-A532-D42EBF497C35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9C66A-9660-4606-8AB5-3224AED4DB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4671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  <a:alpha val="3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C864D-60BE-4E9D-A532-D42EBF497C35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9C66A-9660-4606-8AB5-3224AED4DB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0868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gif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gif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gif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gif"/><Relationship Id="rId5" Type="http://schemas.openxmlformats.org/officeDocument/2006/relationships/image" Target="../media/image23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gif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knigi42.ru/userfiles/image/catalog/1252312940.jpg" TargetMode="External"/><Relationship Id="rId13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http://rulitera.narod.ru/static/krylov-pss03.jpg" TargetMode="External"/><Relationship Id="rId12" Type="http://schemas.openxmlformats.org/officeDocument/2006/relationships/image" Target="../media/image1.gif"/><Relationship Id="rId2" Type="http://schemas.openxmlformats.org/officeDocument/2006/relationships/hyperlink" Target="http://www.char.ru/books/p1905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0.jpeg"/><Relationship Id="rId5" Type="http://schemas.openxmlformats.org/officeDocument/2006/relationships/image" Target="../media/image7.jpeg"/><Relationship Id="rId10" Type="http://schemas.openxmlformats.org/officeDocument/2006/relationships/hyperlink" Target="http://www.antiquebooks.ru/pic/6/1645/4771_2.jpg" TargetMode="External"/><Relationship Id="rId4" Type="http://schemas.openxmlformats.org/officeDocument/2006/relationships/hyperlink" Target="http://www.bookin.org.ru/book/546628.jpg" TargetMode="External"/><Relationship Id="rId9" Type="http://schemas.openxmlformats.org/officeDocument/2006/relationships/image" Target="../media/image9.jpeg"/><Relationship Id="rId1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http://www.bookin.org.ru/book/251410.jpg" TargetMode="External"/><Relationship Id="rId3" Type="http://schemas.openxmlformats.org/officeDocument/2006/relationships/image" Target="../media/image16.wmf"/><Relationship Id="rId7" Type="http://schemas.openxmlformats.org/officeDocument/2006/relationships/image" Target="../media/image19.jpeg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ookin.org.ru/book/251410.jpg" TargetMode="External"/><Relationship Id="rId5" Type="http://schemas.openxmlformats.org/officeDocument/2006/relationships/image" Target="../media/image18.wmf"/><Relationship Id="rId4" Type="http://schemas.openxmlformats.org/officeDocument/2006/relationships/image" Target="../media/image17.wmf"/><Relationship Id="rId9" Type="http://schemas.openxmlformats.org/officeDocument/2006/relationships/image" Target="../media/image1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gif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gif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gif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" descr="2b03cbdf0dc09fed6834e2b5866644c3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8964488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572000" y="1556792"/>
            <a:ext cx="33041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Презентация</a:t>
            </a:r>
            <a:endParaRPr lang="ru-RU" sz="48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8" name="Picture 8" descr="krilov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1412776"/>
            <a:ext cx="3306763" cy="4359275"/>
          </a:xfrm>
          <a:prstGeom prst="rect">
            <a:avLst/>
          </a:prstGeom>
          <a:noFill/>
        </p:spPr>
      </p:pic>
      <p:sp>
        <p:nvSpPr>
          <p:cNvPr id="9" name="WordArt 4" descr="oboi (61)"/>
          <p:cNvSpPr>
            <a:spLocks noChangeArrowheads="1" noChangeShapeType="1" noTextEdit="1"/>
          </p:cNvSpPr>
          <p:nvPr/>
        </p:nvSpPr>
        <p:spPr bwMode="auto">
          <a:xfrm>
            <a:off x="3851920" y="2420888"/>
            <a:ext cx="4895850" cy="1604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blipFill dpi="0" rotWithShape="0">
                  <a:blip r:embed="rId4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ИВАН </a:t>
            </a:r>
            <a:endParaRPr lang="ru-RU" sz="3600" b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blipFill dpi="0" rotWithShape="0">
                <a:blip r:embed="rId4"/>
                <a:srcRect/>
                <a:stretch>
                  <a:fillRect/>
                </a:stretch>
              </a:blip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  <a:p>
            <a:pPr algn="ctr"/>
            <a:r>
              <a:rPr lang="ru-RU" sz="3600" b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blipFill dpi="0" rotWithShape="0">
                  <a:blip r:embed="rId4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АНДРЕЕВИЧ </a:t>
            </a:r>
            <a:endParaRPr lang="ru-RU" sz="3600" b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blipFill dpi="0" rotWithShape="0">
                <a:blip r:embed="rId4"/>
                <a:srcRect/>
                <a:stretch>
                  <a:fillRect/>
                </a:stretch>
              </a:blip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  <a:p>
            <a:pPr algn="ctr"/>
            <a:r>
              <a:rPr lang="ru-RU" sz="3600" b="1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blipFill dpi="0" rotWithShape="0">
                  <a:blip r:embed="rId4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КРЫЛОВ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92762" y="5733256"/>
            <a:ext cx="4681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b="1" smtClean="0">
                <a:latin typeface="Monotype Corsiva" pitchFamily="66" charset="0"/>
              </a:rPr>
              <a:t>Выполнила: </a:t>
            </a:r>
            <a:r>
              <a:rPr lang="ru-RU" b="1" dirty="0" smtClean="0">
                <a:latin typeface="Monotype Corsiva" pitchFamily="66" charset="0"/>
              </a:rPr>
              <a:t>воспитатель Груздева Юлия Ивановна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11560" y="404664"/>
            <a:ext cx="79208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latin typeface="Monotype Corsiva" pitchFamily="66" charset="0"/>
              </a:rPr>
              <a:t>ГБДОУ центр развития ребёнка детский сад № 38  Красносельского района Санкт-Петербурга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67944" y="4437112"/>
            <a:ext cx="45063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Биография и творчество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3204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5976" y="404664"/>
            <a:ext cx="79720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 ком говорится в тексте?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707" y="1327994"/>
            <a:ext cx="7200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Очков с полдюжины себе она достала;</a:t>
            </a:r>
          </a:p>
          <a:p>
            <a:pPr algn="ctr"/>
            <a:r>
              <a:rPr lang="ru-RU" sz="2400" b="1" dirty="0"/>
              <a:t>Вертит Очками так и сяк:</a:t>
            </a:r>
          </a:p>
          <a:p>
            <a:pPr algn="ctr"/>
            <a:r>
              <a:rPr lang="ru-RU" sz="2400" b="1" dirty="0"/>
              <a:t>То к </a:t>
            </a:r>
            <a:r>
              <a:rPr lang="ru-RU" sz="2400" b="1" dirty="0" smtClean="0"/>
              <a:t>темню </a:t>
            </a:r>
            <a:r>
              <a:rPr lang="ru-RU" sz="2400" b="1" dirty="0"/>
              <a:t>их прижмет, то их на хвост нанижет,</a:t>
            </a:r>
          </a:p>
          <a:p>
            <a:pPr algn="ctr"/>
            <a:r>
              <a:rPr lang="ru-RU" sz="2400" b="1" dirty="0"/>
              <a:t>То их понюхает, то их полижет;</a:t>
            </a:r>
          </a:p>
          <a:p>
            <a:pPr algn="ctr"/>
            <a:r>
              <a:rPr lang="ru-RU" sz="2400" b="1" dirty="0"/>
              <a:t>Очки не действуют никак.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79912" y="3645023"/>
            <a:ext cx="1689187" cy="2520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0" y="3645024"/>
            <a:ext cx="2398448" cy="1800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72194" y="3645025"/>
            <a:ext cx="2313315" cy="1800000"/>
          </a:xfrm>
          <a:prstGeom prst="rect">
            <a:avLst/>
          </a:prstGeom>
        </p:spPr>
      </p:pic>
      <p:pic>
        <p:nvPicPr>
          <p:cNvPr id="8" name="Рисунок 6" descr="2b03cbdf0dc09fed6834e2b5866644c3.gi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08587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69269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/>
              <a:t>«Не оставь меня, кум милой!</a:t>
            </a:r>
          </a:p>
          <a:p>
            <a:pPr algn="ctr"/>
            <a:r>
              <a:rPr lang="ru-RU" sz="2400" b="1" dirty="0"/>
              <a:t>Дай ты мне собраться с силой</a:t>
            </a:r>
          </a:p>
          <a:p>
            <a:pPr algn="ctr"/>
            <a:r>
              <a:rPr lang="ru-RU" sz="2400" b="1" dirty="0"/>
              <a:t>И до вешних только дней</a:t>
            </a:r>
          </a:p>
          <a:p>
            <a:pPr algn="ctr"/>
            <a:r>
              <a:rPr lang="ru-RU" sz="2400" b="1" dirty="0"/>
              <a:t>Прокорми и обогрей!» —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2996952"/>
            <a:ext cx="2503165" cy="250316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4365104"/>
            <a:ext cx="3671847" cy="205623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9992" y="2564904"/>
            <a:ext cx="3816675" cy="1401316"/>
          </a:xfrm>
          <a:prstGeom prst="rect">
            <a:avLst/>
          </a:prstGeom>
        </p:spPr>
      </p:pic>
      <p:pic>
        <p:nvPicPr>
          <p:cNvPr id="8" name="Рисунок 6" descr="2b03cbdf0dc09fed6834e2b5866644c3.gi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706424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3454" y="620688"/>
            <a:ext cx="78238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Из какой басни герои?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6734" y="2060848"/>
            <a:ext cx="3044056" cy="304405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24128" y="1916832"/>
            <a:ext cx="2558428" cy="31880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79712" y="5564559"/>
            <a:ext cx="55369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«Стрекоза и муравей»</a:t>
            </a:r>
            <a:endParaRPr lang="ru-RU" sz="4400" dirty="0"/>
          </a:p>
        </p:txBody>
      </p:sp>
      <p:pic>
        <p:nvPicPr>
          <p:cNvPr id="6" name="Рисунок 6" descr="2b03cbdf0dc09fed6834e2b5866644c3.g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970049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980728"/>
            <a:ext cx="3671847" cy="205623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80112" y="836712"/>
            <a:ext cx="3129814" cy="234888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83109" y="3573016"/>
            <a:ext cx="4633918" cy="17013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39484" y="5636567"/>
            <a:ext cx="52679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«</a:t>
            </a:r>
            <a:r>
              <a:rPr lang="ru-RU" sz="4400" dirty="0" err="1" smtClean="0"/>
              <a:t>Лебедь,рак</a:t>
            </a:r>
            <a:r>
              <a:rPr lang="ru-RU" sz="4400" dirty="0" smtClean="0"/>
              <a:t> и щука»</a:t>
            </a:r>
            <a:endParaRPr lang="ru-RU" sz="4400" dirty="0"/>
          </a:p>
        </p:txBody>
      </p:sp>
      <p:pic>
        <p:nvPicPr>
          <p:cNvPr id="6" name="Рисунок 6" descr="2b03cbdf0dc09fed6834e2b5866644c3.gi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15534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476672"/>
            <a:ext cx="612763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Кому принадлежит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данный предмет?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9872" y="2492896"/>
            <a:ext cx="2178347" cy="210807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2492896"/>
            <a:ext cx="2016224" cy="20162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9872" y="4797152"/>
            <a:ext cx="2404862" cy="18048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56176" y="2492896"/>
            <a:ext cx="2640437" cy="2054534"/>
          </a:xfrm>
          <a:prstGeom prst="rect">
            <a:avLst/>
          </a:prstGeom>
        </p:spPr>
      </p:pic>
      <p:pic>
        <p:nvPicPr>
          <p:cNvPr id="7" name="Рисунок 6" descr="2b03cbdf0dc09fed6834e2b5866644c3.gif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77522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75856" y="548680"/>
            <a:ext cx="2976331" cy="22322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1628800"/>
            <a:ext cx="2558428" cy="31880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88224" y="1781409"/>
            <a:ext cx="2281696" cy="34039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47864" y="3861048"/>
            <a:ext cx="3040911" cy="2366144"/>
          </a:xfrm>
          <a:prstGeom prst="rect">
            <a:avLst/>
          </a:prstGeom>
        </p:spPr>
      </p:pic>
      <p:pic>
        <p:nvPicPr>
          <p:cNvPr id="7" name="Рисунок 6" descr="2b03cbdf0dc09fed6834e2b5866644c3.gif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203884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2b03cbdf0dc09fed6834e2b5866644c3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9024" y="0"/>
            <a:ext cx="8784976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99592" y="764704"/>
            <a:ext cx="75608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 какой басни фраза?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31640" y="1916832"/>
            <a:ext cx="625453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«Лето красное пропела»</a:t>
            </a:r>
            <a:endParaRPr lang="ru-RU" sz="4400" b="1" dirty="0"/>
          </a:p>
        </p:txBody>
      </p:sp>
      <p:pic>
        <p:nvPicPr>
          <p:cNvPr id="11" name="Picture 10" descr="C:\Documents and Settings\Ольга\Рабочий стол\картинки\Крылов\ddd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212976"/>
            <a:ext cx="3450617" cy="237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2" name="Picture 7" descr="C:\Documents and Settings\Ольга\Рабочий стол\картинки\Крылов\1220130510_output_000006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3212976"/>
            <a:ext cx="3385857" cy="234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17828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2b03cbdf0dc09fed6834e2b5866644c3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9024" y="0"/>
            <a:ext cx="8784976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99592" y="764704"/>
            <a:ext cx="75608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 какой басни фраза?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83768" y="1916832"/>
            <a:ext cx="45448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«А воз ныне там»</a:t>
            </a:r>
            <a:endParaRPr lang="ru-RU" sz="4400" b="1" dirty="0"/>
          </a:p>
        </p:txBody>
      </p:sp>
      <p:pic>
        <p:nvPicPr>
          <p:cNvPr id="8" name="Picture 11" descr="C:\Documents and Settings\Ольга\Рабочий стол\картинки\Крылов\Slon_moska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140968"/>
            <a:ext cx="3335293" cy="2520000"/>
          </a:xfrm>
          <a:prstGeom prst="rect">
            <a:avLst/>
          </a:prstGeom>
          <a:noFill/>
        </p:spPr>
      </p:pic>
      <p:pic>
        <p:nvPicPr>
          <p:cNvPr id="9" name="Picture 9" descr="C:\Documents and Settings\Ольга\Рабочий стол\картинки\Крылов\lebed_rak_schuka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3140968"/>
            <a:ext cx="3990009" cy="252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17828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2b03cbdf0dc09fed6834e2b5866644c3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9024" y="0"/>
            <a:ext cx="8784976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467544" y="764704"/>
            <a:ext cx="8229600" cy="104298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 Спасибо за внимание!</a:t>
            </a:r>
            <a:endParaRPr kumimoji="0" lang="en-US" sz="5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onotype Corsiva" pitchFamily="66" charset="0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55576" y="1700808"/>
            <a:ext cx="764386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</a:rPr>
              <a:t>Вы молодцы!</a:t>
            </a:r>
            <a:endParaRPr lang="ru-RU" sz="4400" dirty="0"/>
          </a:p>
        </p:txBody>
      </p:sp>
      <p:pic>
        <p:nvPicPr>
          <p:cNvPr id="12" name="Picture 2" descr="C:\Documents and Settings\Ольга\Рабочий стол\картинки\блестяшки- цветочки\d0a1d0bed0bbd0bdd0b5d187d0bdd0b0d18f20d180d0b0d0b4d0bed181d182d18c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2564904"/>
            <a:ext cx="3643328" cy="36554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17828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1" descr="16_793174388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4286250" cy="581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112818" y="1268760"/>
            <a:ext cx="403118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Кто не слыхал</a:t>
            </a:r>
          </a:p>
          <a:p>
            <a:r>
              <a:rPr lang="ru-RU" sz="2800" dirty="0" smtClean="0"/>
              <a:t>         его живого слова?</a:t>
            </a:r>
          </a:p>
          <a:p>
            <a:r>
              <a:rPr lang="ru-RU" sz="2800" dirty="0" smtClean="0"/>
              <a:t>Кто в жизни с ним</a:t>
            </a:r>
          </a:p>
          <a:p>
            <a:r>
              <a:rPr lang="ru-RU" sz="2800" dirty="0" smtClean="0"/>
              <a:t>      не встретился своей?</a:t>
            </a:r>
          </a:p>
          <a:p>
            <a:r>
              <a:rPr lang="ru-RU" sz="2800" dirty="0" smtClean="0"/>
              <a:t>Бессмертные творения  </a:t>
            </a:r>
          </a:p>
          <a:p>
            <a:r>
              <a:rPr lang="ru-RU" sz="2800" dirty="0" smtClean="0"/>
              <a:t>                            Крылова</a:t>
            </a:r>
          </a:p>
          <a:p>
            <a:r>
              <a:rPr lang="ru-RU" sz="2800" dirty="0" smtClean="0"/>
              <a:t>Мы с каждым годом</a:t>
            </a:r>
          </a:p>
          <a:p>
            <a:r>
              <a:rPr lang="ru-RU" sz="2800" dirty="0" smtClean="0"/>
              <a:t>          любим всё сильней</a:t>
            </a:r>
          </a:p>
          <a:p>
            <a:pPr algn="r"/>
            <a:r>
              <a:rPr lang="ru-RU" sz="2800" dirty="0" smtClean="0"/>
              <a:t>                                     </a:t>
            </a:r>
            <a:r>
              <a:rPr lang="ru-RU" sz="2800" dirty="0" err="1" smtClean="0"/>
              <a:t>М.Исаковский</a:t>
            </a:r>
            <a:endParaRPr lang="ru-RU" sz="2800" dirty="0"/>
          </a:p>
        </p:txBody>
      </p:sp>
      <p:pic>
        <p:nvPicPr>
          <p:cNvPr id="5" name="Рисунок 5" descr="2b03cbdf0dc09fed6834e2b5866644c3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8964488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573204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764704"/>
            <a:ext cx="849694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Родился 2 февраля в Москве, </a:t>
            </a:r>
          </a:p>
          <a:p>
            <a:r>
              <a:rPr lang="ru-RU" sz="2400" b="1" dirty="0" smtClean="0"/>
              <a:t>много читал и считался одним </a:t>
            </a:r>
          </a:p>
          <a:p>
            <a:r>
              <a:rPr lang="ru-RU" sz="2400" b="1" dirty="0" smtClean="0"/>
              <a:t>из самых просвещенных людей </a:t>
            </a:r>
          </a:p>
          <a:p>
            <a:r>
              <a:rPr lang="ru-RU" sz="2400" b="1" dirty="0" smtClean="0"/>
              <a:t>своего времени.</a:t>
            </a:r>
            <a:endParaRPr lang="ru-RU" sz="2400" dirty="0" smtClean="0"/>
          </a:p>
          <a:p>
            <a:r>
              <a:rPr lang="ru-RU" sz="2400" b="1" dirty="0" smtClean="0"/>
              <a:t>Из-за бедности семьи   </a:t>
            </a:r>
          </a:p>
          <a:p>
            <a:r>
              <a:rPr lang="ru-RU" sz="2400" b="1" dirty="0" smtClean="0"/>
              <a:t>Крылову с десяти лет пришлось </a:t>
            </a:r>
          </a:p>
          <a:p>
            <a:r>
              <a:rPr lang="ru-RU" sz="2400" b="1" dirty="0" smtClean="0"/>
              <a:t>работать писцом в Тверском суде..  </a:t>
            </a:r>
          </a:p>
          <a:p>
            <a:r>
              <a:rPr lang="ru-RU" sz="2400" b="1" dirty="0" smtClean="0"/>
              <a:t>В 11 лет написал первую басню.</a:t>
            </a:r>
            <a:endParaRPr lang="ru-RU" sz="2400" dirty="0" smtClean="0"/>
          </a:p>
          <a:p>
            <a:r>
              <a:rPr lang="ru-RU" sz="2400" b="1" dirty="0" smtClean="0"/>
              <a:t>С 1786 года пишет пьесы, издаёт сатирический журнал «Почта духов», но басни—главные произведения писателя. </a:t>
            </a:r>
            <a:endParaRPr lang="ru-RU" sz="2400" dirty="0" smtClean="0"/>
          </a:p>
          <a:p>
            <a:r>
              <a:rPr lang="ru-RU" sz="2400" b="1" dirty="0" smtClean="0"/>
              <a:t>В 1812 стал библиотекарем только что открывшейся Публичной библиотеки, где прослужил 30 лет, выйдя в отставку в 1841. Много работал по составлению библиографических указателей и славяно-русского словаря.</a:t>
            </a:r>
            <a:endParaRPr lang="ru-RU" sz="2400" dirty="0"/>
          </a:p>
        </p:txBody>
      </p:sp>
      <p:pic>
        <p:nvPicPr>
          <p:cNvPr id="4" name="Рисунок 6" descr="2b03cbdf0dc09fed6834e2b5866644c3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976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krylov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AFBF5"/>
              </a:clrFrom>
              <a:clrTo>
                <a:srgbClr val="FAFB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6136" y="548680"/>
            <a:ext cx="2822400" cy="352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30401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75656" y="836712"/>
            <a:ext cx="61206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542925" algn="l"/>
              </a:tabLst>
            </a:pPr>
            <a:r>
              <a:rPr lang="ru-RU" sz="2400" b="1" dirty="0" smtClean="0"/>
              <a:t>Всего И.А.Крыловым было написано более 200 басен и выпущено 9 книг.. </a:t>
            </a:r>
            <a:endParaRPr lang="ru-RU" sz="2400" b="1" dirty="0"/>
          </a:p>
        </p:txBody>
      </p:sp>
      <p:pic>
        <p:nvPicPr>
          <p:cNvPr id="5" name="Picture 9" descr="Картинка 33 из 285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629722">
            <a:off x="896176" y="1898375"/>
            <a:ext cx="1819275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 descr="Картинка 71 из 2857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887" y="2060848"/>
            <a:ext cx="2339588" cy="36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http://rulitera.narod.ru/static/krylov-pss03.jpg"/>
          <p:cNvPicPr>
            <a:picLocks noChangeAspect="1" noChangeArrowheads="1"/>
          </p:cNvPicPr>
          <p:nvPr/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152696">
            <a:off x="6541473" y="1648430"/>
            <a:ext cx="135572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" descr="Картинка 77 из 2857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7310" y="4095473"/>
            <a:ext cx="1719263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5" descr="Картинка 76 из 2857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941168"/>
            <a:ext cx="2081213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6" descr="2b03cbdf0dc09fed6834e2b5866644c3.gif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976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C:\Documents and Settings\Ольга\Рабочий стол\картинки\Крылов\3128015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043608" y="2492896"/>
            <a:ext cx="3011396" cy="3960000"/>
          </a:xfrm>
          <a:prstGeom prst="rect">
            <a:avLst/>
          </a:prstGeom>
          <a:noFill/>
        </p:spPr>
      </p:pic>
      <p:pic>
        <p:nvPicPr>
          <p:cNvPr id="12" name="Picture 2" descr="C:\Documents and Settings\Ольга\Рабочий стол\картинки\Крылов\p979825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580112" y="2492896"/>
            <a:ext cx="2867519" cy="396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15727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2204864"/>
            <a:ext cx="8280920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400" b="1" dirty="0" smtClean="0">
                <a:cs typeface="Times New Roman" pitchFamily="18" charset="0"/>
              </a:rPr>
              <a:t>В Санкт-Петербурге сооружен памятник Крылову. На каждой стороне высокого постамента, на котором разместился памятник, – барельефные изображения персонажей наиболее известных басен Крылова. Памятник был сооружен на деньги, которые собрали по всей России</a:t>
            </a:r>
            <a:endParaRPr lang="ru-RU" sz="2400" dirty="0"/>
          </a:p>
        </p:txBody>
      </p:sp>
      <p:pic>
        <p:nvPicPr>
          <p:cNvPr id="4" name="Рисунок 6" descr="2b03cbdf0dc09fed6834e2b5866644c3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9024" y="0"/>
            <a:ext cx="8784976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Содержимое 6" descr="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1484784"/>
            <a:ext cx="3956044" cy="4320000"/>
          </a:xfrm>
          <a:prstGeom prst="rect">
            <a:avLst/>
          </a:prstGeom>
        </p:spPr>
      </p:pic>
      <p:pic>
        <p:nvPicPr>
          <p:cNvPr id="2" name="Picture 5" descr="krilov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764704"/>
            <a:ext cx="3970593" cy="54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17828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79630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Picture 5" descr="MCj0426440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3004550" cy="1813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848725" y="1931093"/>
            <a:ext cx="3550716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Поиграем?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Picture 7" descr="MCj0426220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039" y="4032970"/>
            <a:ext cx="2871964" cy="227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MCj0426420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1935" y="3855102"/>
            <a:ext cx="2375626" cy="2451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MCj0426424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21773" y="620688"/>
            <a:ext cx="3222227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-main-pic" descr="Картинка 17 из 195">
            <a:hlinkClick r:id="rId6"/>
          </p:cNvPr>
          <p:cNvPicPr>
            <a:picLocks noChangeAspect="1" noChangeArrowheads="1"/>
          </p:cNvPicPr>
          <p:nvPr/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021" y="3069032"/>
            <a:ext cx="2346680" cy="3262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6" descr="2b03cbdf0dc09fed6834e2b5866644c3.gif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640346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22432" y="908720"/>
            <a:ext cx="4099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Кто лишний?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3140968"/>
            <a:ext cx="2520000" cy="2520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00192" y="3068960"/>
            <a:ext cx="2022300" cy="2520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9872" y="1988840"/>
            <a:ext cx="2518673" cy="2520000"/>
          </a:xfrm>
          <a:prstGeom prst="rect">
            <a:avLst/>
          </a:prstGeom>
        </p:spPr>
      </p:pic>
      <p:pic>
        <p:nvPicPr>
          <p:cNvPr id="9" name="Рисунок 6" descr="2b03cbdf0dc09fed6834e2b5866644c3.gi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97264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764704"/>
            <a:ext cx="2822245" cy="252028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24128" y="764702"/>
            <a:ext cx="2671239" cy="252028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5816" y="2922338"/>
            <a:ext cx="3356071" cy="3381431"/>
          </a:xfrm>
          <a:prstGeom prst="rect">
            <a:avLst/>
          </a:prstGeom>
        </p:spPr>
      </p:pic>
      <p:pic>
        <p:nvPicPr>
          <p:cNvPr id="5" name="Рисунок 6" descr="2b03cbdf0dc09fed6834e2b5866644c3.gi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003895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836712"/>
            <a:ext cx="2880320" cy="216163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2040" y="836712"/>
            <a:ext cx="3535717" cy="1980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4005064"/>
            <a:ext cx="3816675" cy="14013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92080" y="3212976"/>
            <a:ext cx="2834232" cy="2855649"/>
          </a:xfrm>
          <a:prstGeom prst="rect">
            <a:avLst/>
          </a:prstGeom>
        </p:spPr>
      </p:pic>
      <p:pic>
        <p:nvPicPr>
          <p:cNvPr id="6" name="Рисунок 6" descr="2b03cbdf0dc09fed6834e2b5866644c3.gif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947094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316</Words>
  <Application>Microsoft Office PowerPoint</Application>
  <PresentationFormat>Экран (4:3)</PresentationFormat>
  <Paragraphs>51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Один</cp:lastModifiedBy>
  <cp:revision>23</cp:revision>
  <dcterms:created xsi:type="dcterms:W3CDTF">2013-03-17T05:53:20Z</dcterms:created>
  <dcterms:modified xsi:type="dcterms:W3CDTF">2016-04-07T17:25:44Z</dcterms:modified>
</cp:coreProperties>
</file>