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65" r:id="rId2"/>
    <p:sldId id="257" r:id="rId3"/>
    <p:sldId id="262" r:id="rId4"/>
    <p:sldId id="263" r:id="rId5"/>
    <p:sldId id="264" r:id="rId6"/>
    <p:sldId id="258" r:id="rId7"/>
    <p:sldId id="260" r:id="rId8"/>
    <p:sldId id="259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1" d="100"/>
          <a:sy n="121" d="100"/>
        </p:scale>
        <p:origin x="131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DB32461A-250E-4A29-9E9B-599CA3838FA1}" type="datetime1">
              <a:rPr lang="en-US" smtClean="0"/>
              <a:pPr/>
              <a:t>3/11/2016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81099-48EC-46A3-9530-F58EB96AF77C}" type="datetime1">
              <a:rPr lang="en-US" smtClean="0"/>
              <a:pPr/>
              <a:t>3/11/2016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7E24-FFB9-4C73-8C6D-E02A7AD33DB8}" type="datetime1">
              <a:rPr lang="en-US" smtClean="0"/>
              <a:pPr/>
              <a:t>3/11/2016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66C-382E-48AD-8F4C-E87C4D4A8B28}" type="datetime1">
              <a:rPr lang="en-US" smtClean="0"/>
              <a:pPr/>
              <a:t>3/11/2016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4ADA4-35DF-4BD1-8C53-4246F035229A}" type="datetime1">
              <a:rPr lang="en-US" smtClean="0"/>
              <a:pPr/>
              <a:t>3/11/2016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F63ED-02B1-490A-8EAD-E0CB136D5388}" type="datetime1">
              <a:rPr lang="en-US" smtClean="0"/>
              <a:pPr/>
              <a:t>3/11/2016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1BB6-685D-4518-8FAD-1882B9671546}" type="datetime1">
              <a:rPr lang="en-US" smtClean="0"/>
              <a:pPr/>
              <a:t>3/11/2016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FFBFE-5C08-4E0E-AF38-FB925F0B4D71}" type="datetime1">
              <a:rPr lang="en-US" smtClean="0"/>
              <a:pPr/>
              <a:t>3/11/2016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242C-D747-4ADD-80D8-99421268E3A8}" type="datetime1">
              <a:rPr lang="en-US" smtClean="0"/>
              <a:pPr/>
              <a:t>3/11/2016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82007-CDD1-4BCF-B9F4-9D458EFEEFE1}" type="datetime1">
              <a:rPr lang="en-US" smtClean="0"/>
              <a:pPr/>
              <a:t>3/11/2016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F265-CA88-4C30-A9AD-02E6A5184734}" type="datetime1">
              <a:rPr lang="en-US" smtClean="0"/>
              <a:pPr/>
              <a:t>3/11/2016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823242C-D747-4ADD-80D8-99421268E3A8}" type="datetime1">
              <a:rPr lang="en-US" smtClean="0"/>
              <a:pPr/>
              <a:t>3/11/2016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Fleur de </a:t>
            </a:r>
            <a:r>
              <a:rPr lang="en-US" dirty="0" err="1"/>
              <a:t>paris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551" y="2329724"/>
            <a:ext cx="2504898" cy="318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931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Garamond" panose="02020404030301010803" pitchFamily="18" charset="0"/>
              </a:rPr>
              <a:t>Эпиграф</a:t>
            </a:r>
            <a:endParaRPr lang="ru-RU" dirty="0">
              <a:latin typeface="Garamond" panose="02020404030301010803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ru-RU" dirty="0" smtClean="0"/>
              <a:t>   Если </a:t>
            </a:r>
            <a:r>
              <a:rPr lang="ru-RU" dirty="0"/>
              <a:t>тебе повезло и ты в молодости жил в Париже, то, где бы ты ни был потом, он до конца дней твоих останется с тобой, потому что Париж — это праз­дник, который всегда с </a:t>
            </a:r>
            <a:r>
              <a:rPr lang="ru-RU" dirty="0" smtClean="0"/>
              <a:t>тобой…</a:t>
            </a:r>
            <a:endParaRPr lang="ru-RU" dirty="0" smtClean="0"/>
          </a:p>
          <a:p>
            <a:pPr indent="0" algn="r">
              <a:buNone/>
            </a:pPr>
            <a:r>
              <a:rPr lang="ru-RU" i="1" dirty="0"/>
              <a:t>Из письма Эрнеста Хемингуэя другу (1950 г.)</a:t>
            </a:r>
            <a:endParaRPr lang="ru-RU" dirty="0"/>
          </a:p>
        </p:txBody>
      </p:sp>
      <p:pic>
        <p:nvPicPr>
          <p:cNvPr id="4" name="Праздник, который всегда с тобой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840828" y="3429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676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765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371600" y="1041400"/>
            <a:ext cx="6400800" cy="1016000"/>
          </a:xfrm>
        </p:spPr>
        <p:txBody>
          <a:bodyPr>
            <a:noAutofit/>
          </a:bodyPr>
          <a:lstStyle/>
          <a:p>
            <a:r>
              <a:rPr lang="ru-RU" sz="2800" dirty="0">
                <a:latin typeface="Garamond" panose="02020404030301010803" pitchFamily="18" charset="0"/>
              </a:rPr>
              <a:t>Перчатка</a:t>
            </a:r>
            <a:br>
              <a:rPr lang="ru-RU" sz="2800" dirty="0">
                <a:latin typeface="Garamond" panose="02020404030301010803" pitchFamily="18" charset="0"/>
              </a:rPr>
            </a:br>
            <a:r>
              <a:rPr lang="ru-RU" sz="2800" dirty="0" smtClean="0">
                <a:latin typeface="Garamond" panose="02020404030301010803" pitchFamily="18" charset="0"/>
              </a:rPr>
              <a:t>Повесть</a:t>
            </a:r>
            <a:endParaRPr lang="ru-RU" sz="2800" dirty="0">
              <a:latin typeface="Garamond" panose="02020404030301010803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2159000"/>
            <a:ext cx="6400800" cy="3543300"/>
          </a:xfrm>
        </p:spPr>
        <p:txBody>
          <a:bodyPr numCol="2">
            <a:noAutofit/>
          </a:bodyPr>
          <a:lstStyle/>
          <a:p>
            <a:pPr indent="0">
              <a:buNone/>
            </a:pPr>
            <a:r>
              <a:rPr lang="ru-RU" sz="1000" dirty="0"/>
              <a:t>Перед своим зверинцем, </a:t>
            </a:r>
            <a:br>
              <a:rPr lang="ru-RU" sz="1000" dirty="0"/>
            </a:br>
            <a:r>
              <a:rPr lang="ru-RU" sz="1000" dirty="0"/>
              <a:t>С баронами, с наследным принцем, </a:t>
            </a:r>
            <a:br>
              <a:rPr lang="ru-RU" sz="1000" dirty="0"/>
            </a:br>
            <a:r>
              <a:rPr lang="ru-RU" sz="1000" dirty="0"/>
              <a:t>Король Франциск сидел; </a:t>
            </a:r>
            <a:br>
              <a:rPr lang="ru-RU" sz="1000" dirty="0"/>
            </a:br>
            <a:r>
              <a:rPr lang="ru-RU" sz="1000" dirty="0"/>
              <a:t>С высокого балкона он глядел </a:t>
            </a:r>
            <a:br>
              <a:rPr lang="ru-RU" sz="1000" dirty="0"/>
            </a:br>
            <a:r>
              <a:rPr lang="ru-RU" sz="1000" dirty="0"/>
              <a:t>На поприще, сраженья ожидая; </a:t>
            </a:r>
            <a:br>
              <a:rPr lang="ru-RU" sz="1000" dirty="0"/>
            </a:br>
            <a:r>
              <a:rPr lang="ru-RU" sz="1000" dirty="0"/>
              <a:t>За королем, </a:t>
            </a:r>
            <a:r>
              <a:rPr lang="ru-RU" sz="1000" dirty="0" err="1"/>
              <a:t>обворожая</a:t>
            </a:r>
            <a:r>
              <a:rPr lang="ru-RU" sz="1000" dirty="0"/>
              <a:t> </a:t>
            </a:r>
            <a:br>
              <a:rPr lang="ru-RU" sz="1000" dirty="0"/>
            </a:br>
            <a:r>
              <a:rPr lang="ru-RU" sz="1000" dirty="0"/>
              <a:t>Цветущей </a:t>
            </a:r>
            <a:r>
              <a:rPr lang="ru-RU" sz="1000" dirty="0" err="1"/>
              <a:t>прелестию</a:t>
            </a:r>
            <a:r>
              <a:rPr lang="ru-RU" sz="1000" dirty="0"/>
              <a:t> взгляд, </a:t>
            </a:r>
            <a:br>
              <a:rPr lang="ru-RU" sz="1000" dirty="0"/>
            </a:br>
            <a:r>
              <a:rPr lang="ru-RU" sz="1000" dirty="0"/>
              <a:t>Придворных дам являлся пышный ряд.</a:t>
            </a:r>
            <a:br>
              <a:rPr lang="ru-RU" sz="1000" dirty="0"/>
            </a:br>
            <a:r>
              <a:rPr lang="ru-RU" sz="1000" dirty="0"/>
              <a:t>Король дал знак рукою — </a:t>
            </a:r>
            <a:br>
              <a:rPr lang="ru-RU" sz="1000" dirty="0"/>
            </a:br>
            <a:r>
              <a:rPr lang="ru-RU" sz="1000" dirty="0"/>
              <a:t>Со стуком растворилась дверь, </a:t>
            </a:r>
            <a:br>
              <a:rPr lang="ru-RU" sz="1000" dirty="0"/>
            </a:br>
            <a:r>
              <a:rPr lang="ru-RU" sz="1000" dirty="0"/>
              <a:t>И грозный зверь </a:t>
            </a:r>
            <a:br>
              <a:rPr lang="ru-RU" sz="1000" dirty="0"/>
            </a:br>
            <a:r>
              <a:rPr lang="ru-RU" sz="1000" dirty="0"/>
              <a:t>С огромной головою, </a:t>
            </a:r>
            <a:br>
              <a:rPr lang="ru-RU" sz="1000" dirty="0"/>
            </a:br>
            <a:r>
              <a:rPr lang="ru-RU" sz="1000" dirty="0"/>
              <a:t>Косматый лев </a:t>
            </a:r>
            <a:br>
              <a:rPr lang="ru-RU" sz="1000" dirty="0"/>
            </a:br>
            <a:r>
              <a:rPr lang="ru-RU" sz="1000" dirty="0"/>
              <a:t>Выходит; </a:t>
            </a:r>
            <a:br>
              <a:rPr lang="ru-RU" sz="1000" dirty="0"/>
            </a:br>
            <a:r>
              <a:rPr lang="ru-RU" sz="1000" dirty="0"/>
              <a:t>Кругом глаза угрюмо водит; </a:t>
            </a:r>
            <a:br>
              <a:rPr lang="ru-RU" sz="1000" dirty="0"/>
            </a:br>
            <a:r>
              <a:rPr lang="ru-RU" sz="1000" dirty="0"/>
              <a:t>И вот, все оглядев, </a:t>
            </a:r>
            <a:br>
              <a:rPr lang="ru-RU" sz="1000" dirty="0"/>
            </a:br>
            <a:r>
              <a:rPr lang="ru-RU" sz="1000" dirty="0"/>
              <a:t>Наморщил лоб с осанкой горделивой, </a:t>
            </a:r>
            <a:br>
              <a:rPr lang="ru-RU" sz="1000" dirty="0"/>
            </a:br>
            <a:r>
              <a:rPr lang="ru-RU" sz="1000" dirty="0"/>
              <a:t>Пошевелил густою гривой, </a:t>
            </a:r>
            <a:br>
              <a:rPr lang="ru-RU" sz="1000" dirty="0"/>
            </a:br>
            <a:r>
              <a:rPr lang="ru-RU" sz="1000" dirty="0"/>
              <a:t>И потянулся, и зевнул, </a:t>
            </a:r>
            <a:br>
              <a:rPr lang="ru-RU" sz="1000" dirty="0"/>
            </a:br>
            <a:r>
              <a:rPr lang="ru-RU" sz="1000" dirty="0"/>
              <a:t>И лег. Король опять рукой махнул — </a:t>
            </a:r>
            <a:br>
              <a:rPr lang="ru-RU" sz="1000" dirty="0"/>
            </a:br>
            <a:r>
              <a:rPr lang="ru-RU" sz="1000" dirty="0"/>
              <a:t>Затвор железной двери грянул, </a:t>
            </a:r>
            <a:br>
              <a:rPr lang="ru-RU" sz="1000" dirty="0"/>
            </a:br>
            <a:r>
              <a:rPr lang="ru-RU" sz="1000" dirty="0"/>
              <a:t>И смелый тигр из-за решетки прянул; </a:t>
            </a:r>
            <a:br>
              <a:rPr lang="ru-RU" sz="1000" dirty="0"/>
            </a:br>
            <a:r>
              <a:rPr lang="ru-RU" sz="1000" dirty="0"/>
              <a:t>Но видит льва, робеет и ревет, </a:t>
            </a:r>
            <a:br>
              <a:rPr lang="ru-RU" sz="1000" dirty="0"/>
            </a:br>
            <a:r>
              <a:rPr lang="ru-RU" sz="1000" dirty="0"/>
              <a:t>Себя хвостом по ребрам бьет, </a:t>
            </a:r>
            <a:br>
              <a:rPr lang="ru-RU" sz="1000" dirty="0"/>
            </a:br>
            <a:r>
              <a:rPr lang="ru-RU" sz="1000" dirty="0"/>
              <a:t>И крадется, </a:t>
            </a:r>
            <a:r>
              <a:rPr lang="ru-RU" sz="1000" dirty="0" err="1"/>
              <a:t>косяся</a:t>
            </a:r>
            <a:r>
              <a:rPr lang="ru-RU" sz="1000" dirty="0"/>
              <a:t> взглядом, </a:t>
            </a:r>
            <a:br>
              <a:rPr lang="ru-RU" sz="1000" dirty="0"/>
            </a:br>
            <a:r>
              <a:rPr lang="ru-RU" sz="1000" dirty="0"/>
              <a:t>И лижет морду языком, </a:t>
            </a:r>
            <a:br>
              <a:rPr lang="ru-RU" sz="1000" dirty="0"/>
            </a:br>
            <a:r>
              <a:rPr lang="ru-RU" sz="1000" dirty="0"/>
              <a:t>И, обошедши льва кругом, </a:t>
            </a:r>
            <a:br>
              <a:rPr lang="ru-RU" sz="1000" dirty="0"/>
            </a:br>
            <a:r>
              <a:rPr lang="ru-RU" sz="1000" dirty="0"/>
              <a:t>Рычит и с ним ложится рядом. </a:t>
            </a:r>
            <a:br>
              <a:rPr lang="ru-RU" sz="1000" dirty="0"/>
            </a:br>
            <a:r>
              <a:rPr lang="ru-RU" sz="1000" dirty="0"/>
              <a:t>И в третий раз король махнул рукой — </a:t>
            </a:r>
            <a:br>
              <a:rPr lang="ru-RU" sz="1000" dirty="0"/>
            </a:br>
            <a:r>
              <a:rPr lang="ru-RU" sz="1000" dirty="0"/>
              <a:t>Два барса дружною четой </a:t>
            </a:r>
          </a:p>
        </p:txBody>
      </p:sp>
    </p:spTree>
    <p:extLst>
      <p:ext uri="{BB962C8B-B14F-4D97-AF65-F5344CB8AC3E}">
        <p14:creationId xmlns:p14="http://schemas.microsoft.com/office/powerpoint/2010/main" val="713180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2133600"/>
            <a:ext cx="6400800" cy="3530600"/>
          </a:xfrm>
        </p:spPr>
        <p:txBody>
          <a:bodyPr numCol="2">
            <a:noAutofit/>
          </a:bodyPr>
          <a:lstStyle/>
          <a:p>
            <a:pPr indent="0">
              <a:buNone/>
            </a:pPr>
            <a:r>
              <a:rPr lang="ru-RU" sz="1000" dirty="0"/>
              <a:t>В один прыжок над тигром очутились; </a:t>
            </a:r>
            <a:br>
              <a:rPr lang="ru-RU" sz="1000" dirty="0"/>
            </a:br>
            <a:r>
              <a:rPr lang="ru-RU" sz="1000" dirty="0"/>
              <a:t>Но он удар им тяжкой лапой дал, </a:t>
            </a:r>
            <a:br>
              <a:rPr lang="ru-RU" sz="1000" dirty="0"/>
            </a:br>
            <a:r>
              <a:rPr lang="ru-RU" sz="1000" dirty="0"/>
              <a:t>А лев с рыканьем встал... </a:t>
            </a:r>
            <a:br>
              <a:rPr lang="ru-RU" sz="1000" dirty="0"/>
            </a:br>
            <a:r>
              <a:rPr lang="ru-RU" sz="1000" dirty="0"/>
              <a:t>Они смирились, </a:t>
            </a:r>
            <a:br>
              <a:rPr lang="ru-RU" sz="1000" dirty="0"/>
            </a:br>
            <a:r>
              <a:rPr lang="ru-RU" sz="1000" dirty="0"/>
              <a:t>Оскалив зубы, отошли, </a:t>
            </a:r>
            <a:br>
              <a:rPr lang="ru-RU" sz="1000" dirty="0"/>
            </a:br>
            <a:r>
              <a:rPr lang="ru-RU" sz="1000" dirty="0"/>
              <a:t>И зарычали, и легли.</a:t>
            </a:r>
            <a:br>
              <a:rPr lang="ru-RU" sz="1000" dirty="0"/>
            </a:br>
            <a:r>
              <a:rPr lang="ru-RU" sz="1000" dirty="0"/>
              <a:t>И гости ждут, чтоб битва </a:t>
            </a:r>
            <a:r>
              <a:rPr lang="ru-RU" sz="1000" dirty="0" err="1"/>
              <a:t>началася</a:t>
            </a:r>
            <a:r>
              <a:rPr lang="ru-RU" sz="1000" dirty="0"/>
              <a:t>. </a:t>
            </a:r>
            <a:br>
              <a:rPr lang="ru-RU" sz="1000" dirty="0"/>
            </a:br>
            <a:r>
              <a:rPr lang="ru-RU" sz="1000" dirty="0"/>
              <a:t>Вдруг женская с балкона </a:t>
            </a:r>
            <a:r>
              <a:rPr lang="ru-RU" sz="1000" dirty="0" err="1"/>
              <a:t>сорвалася</a:t>
            </a:r>
            <a:r>
              <a:rPr lang="ru-RU" sz="1000" dirty="0"/>
              <a:t> </a:t>
            </a:r>
            <a:br>
              <a:rPr lang="ru-RU" sz="1000" dirty="0"/>
            </a:br>
            <a:r>
              <a:rPr lang="ru-RU" sz="1000" dirty="0"/>
              <a:t>Перчатка... все глядят за ней... </a:t>
            </a:r>
            <a:br>
              <a:rPr lang="ru-RU" sz="1000" dirty="0"/>
            </a:br>
            <a:r>
              <a:rPr lang="ru-RU" sz="1000" dirty="0"/>
              <a:t>Она упала меж зверей. </a:t>
            </a:r>
            <a:br>
              <a:rPr lang="ru-RU" sz="1000" dirty="0"/>
            </a:br>
            <a:r>
              <a:rPr lang="ru-RU" sz="1000" dirty="0"/>
              <a:t>Тогда на рыцаря </a:t>
            </a:r>
            <a:r>
              <a:rPr lang="ru-RU" sz="1000" dirty="0" err="1"/>
              <a:t>Делоржа</a:t>
            </a:r>
            <a:r>
              <a:rPr lang="ru-RU" sz="1000" dirty="0"/>
              <a:t> с лицемерной </a:t>
            </a:r>
            <a:br>
              <a:rPr lang="ru-RU" sz="1000" dirty="0"/>
            </a:br>
            <a:r>
              <a:rPr lang="ru-RU" sz="1000" dirty="0"/>
              <a:t>И колкою </a:t>
            </a:r>
            <a:r>
              <a:rPr lang="ru-RU" sz="1000" dirty="0" err="1"/>
              <a:t>улыбкою</a:t>
            </a:r>
            <a:r>
              <a:rPr lang="ru-RU" sz="1000" dirty="0"/>
              <a:t> глядит </a:t>
            </a:r>
            <a:br>
              <a:rPr lang="ru-RU" sz="1000" dirty="0"/>
            </a:br>
            <a:r>
              <a:rPr lang="ru-RU" sz="1000" dirty="0"/>
              <a:t>Его красавица и говорит: </a:t>
            </a:r>
            <a:br>
              <a:rPr lang="ru-RU" sz="1000" dirty="0"/>
            </a:br>
            <a:r>
              <a:rPr lang="ru-RU" sz="1000" dirty="0"/>
              <a:t>«Когда меня, мой рыцарь верный, </a:t>
            </a:r>
            <a:br>
              <a:rPr lang="ru-RU" sz="1000" dirty="0"/>
            </a:br>
            <a:r>
              <a:rPr lang="ru-RU" sz="1000" dirty="0"/>
              <a:t>Ты любишь так, как говоришь, </a:t>
            </a:r>
            <a:br>
              <a:rPr lang="ru-RU" sz="1000" dirty="0"/>
            </a:br>
            <a:r>
              <a:rPr lang="ru-RU" sz="1000" dirty="0"/>
              <a:t>Ты мне перчатку возвратишь».</a:t>
            </a:r>
            <a:br>
              <a:rPr lang="ru-RU" sz="1000" dirty="0"/>
            </a:br>
            <a:r>
              <a:rPr lang="ru-RU" sz="1000" dirty="0" err="1"/>
              <a:t>Делорж</a:t>
            </a:r>
            <a:r>
              <a:rPr lang="ru-RU" sz="1000" dirty="0"/>
              <a:t>, не отвечав ни слова, </a:t>
            </a:r>
            <a:br>
              <a:rPr lang="ru-RU" sz="1000" dirty="0"/>
            </a:br>
            <a:r>
              <a:rPr lang="ru-RU" sz="1000" dirty="0"/>
              <a:t>К зверям идет, </a:t>
            </a:r>
            <a:br>
              <a:rPr lang="ru-RU" sz="1000" dirty="0"/>
            </a:br>
            <a:r>
              <a:rPr lang="ru-RU" sz="1000" dirty="0"/>
              <a:t>Перчатку смело он берет </a:t>
            </a:r>
            <a:br>
              <a:rPr lang="ru-RU" sz="1000" dirty="0"/>
            </a:br>
            <a:r>
              <a:rPr lang="ru-RU" sz="1000" dirty="0"/>
              <a:t>И возвращается к собранью снова.</a:t>
            </a:r>
            <a:br>
              <a:rPr lang="ru-RU" sz="1000" dirty="0"/>
            </a:br>
            <a:r>
              <a:rPr lang="ru-RU" sz="1000" dirty="0"/>
              <a:t>У рыцарей и дам при дерзости такой </a:t>
            </a:r>
            <a:br>
              <a:rPr lang="ru-RU" sz="1000" dirty="0"/>
            </a:br>
            <a:r>
              <a:rPr lang="ru-RU" sz="1000" dirty="0"/>
              <a:t>От страха сердце помутилось; </a:t>
            </a:r>
            <a:br>
              <a:rPr lang="ru-RU" sz="1000" dirty="0"/>
            </a:br>
            <a:r>
              <a:rPr lang="ru-RU" sz="1000" dirty="0"/>
              <a:t>А витязь молодой, </a:t>
            </a:r>
            <a:br>
              <a:rPr lang="ru-RU" sz="1000" dirty="0"/>
            </a:br>
            <a:r>
              <a:rPr lang="ru-RU" sz="1000" dirty="0"/>
              <a:t>Как будто ничего с ним не случилось, </a:t>
            </a:r>
            <a:br>
              <a:rPr lang="ru-RU" sz="1000" dirty="0"/>
            </a:br>
            <a:r>
              <a:rPr lang="ru-RU" sz="1000" dirty="0"/>
              <a:t>Спокойно всходит на балкон; </a:t>
            </a:r>
            <a:br>
              <a:rPr lang="ru-RU" sz="1000" dirty="0"/>
            </a:br>
            <a:r>
              <a:rPr lang="ru-RU" sz="1000" dirty="0"/>
              <a:t>Рукоплесканьем встречен он; </a:t>
            </a:r>
            <a:br>
              <a:rPr lang="ru-RU" sz="1000" dirty="0"/>
            </a:br>
            <a:r>
              <a:rPr lang="ru-RU" sz="1000" dirty="0"/>
              <a:t>Его приветствуют </a:t>
            </a:r>
            <a:r>
              <a:rPr lang="ru-RU" sz="1000" dirty="0" err="1"/>
              <a:t>красавицыны</a:t>
            </a:r>
            <a:r>
              <a:rPr lang="ru-RU" sz="1000" dirty="0"/>
              <a:t> взгляды... </a:t>
            </a:r>
            <a:br>
              <a:rPr lang="ru-RU" sz="1000" dirty="0"/>
            </a:br>
            <a:r>
              <a:rPr lang="ru-RU" sz="1000" dirty="0"/>
              <a:t>Но, холодно приняв привет ее очей, </a:t>
            </a:r>
            <a:br>
              <a:rPr lang="ru-RU" sz="1000" dirty="0"/>
            </a:br>
            <a:r>
              <a:rPr lang="ru-RU" sz="1000" dirty="0"/>
              <a:t>В лицо перчатку ей </a:t>
            </a:r>
            <a:br>
              <a:rPr lang="ru-RU" sz="1000" dirty="0"/>
            </a:br>
            <a:r>
              <a:rPr lang="ru-RU" sz="1000" dirty="0"/>
              <a:t>Он бросил и сказал: «Не требую награды». </a:t>
            </a:r>
          </a:p>
        </p:txBody>
      </p:sp>
      <p:sp>
        <p:nvSpPr>
          <p:cNvPr id="4" name="Название 1"/>
          <p:cNvSpPr>
            <a:spLocks noGrp="1"/>
          </p:cNvSpPr>
          <p:nvPr>
            <p:ph type="title"/>
          </p:nvPr>
        </p:nvSpPr>
        <p:spPr>
          <a:xfrm>
            <a:off x="1371600" y="1041400"/>
            <a:ext cx="6400800" cy="1016000"/>
          </a:xfrm>
        </p:spPr>
        <p:txBody>
          <a:bodyPr>
            <a:noAutofit/>
          </a:bodyPr>
          <a:lstStyle/>
          <a:p>
            <a:r>
              <a:rPr lang="ru-RU" sz="2800" dirty="0">
                <a:latin typeface="Garamond" panose="02020404030301010803" pitchFamily="18" charset="0"/>
              </a:rPr>
              <a:t>Перчатка</a:t>
            </a:r>
            <a:br>
              <a:rPr lang="ru-RU" sz="2800" dirty="0">
                <a:latin typeface="Garamond" panose="02020404030301010803" pitchFamily="18" charset="0"/>
              </a:rPr>
            </a:br>
            <a:r>
              <a:rPr lang="ru-RU" sz="2800" dirty="0" smtClean="0">
                <a:latin typeface="Garamond" panose="02020404030301010803" pitchFamily="18" charset="0"/>
              </a:rPr>
              <a:t>Повесть</a:t>
            </a:r>
            <a:endParaRPr lang="ru-RU" sz="28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6501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135117"/>
            <a:ext cx="6400800" cy="979710"/>
          </a:xfrm>
        </p:spPr>
        <p:txBody>
          <a:bodyPr>
            <a:noAutofit/>
          </a:bodyPr>
          <a:lstStyle/>
          <a:p>
            <a:pPr lvl="0" eaLnBrk="0" fontAlgn="base" hangingPunct="0"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altLang="ru-RU" sz="2800" b="1" cap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altLang="ru-RU" sz="2800" b="1" cap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2800" cap="none" dirty="0" err="1" smtClean="0">
                <a:solidFill>
                  <a:srgbClr val="000000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Гийом</a:t>
            </a:r>
            <a:r>
              <a:rPr lang="ru-RU" altLang="ru-RU" sz="2800" cap="none" dirty="0" smtClean="0">
                <a:solidFill>
                  <a:srgbClr val="000000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800" cap="none" dirty="0">
                <a:solidFill>
                  <a:srgbClr val="000000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Аполлинер </a:t>
            </a:r>
            <a:r>
              <a:rPr lang="ru-RU" altLang="ru-RU" sz="2800" cap="none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altLang="ru-RU" sz="2800" cap="none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2800" cap="none" dirty="0">
                <a:solidFill>
                  <a:srgbClr val="000000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Моя </a:t>
            </a:r>
            <a:r>
              <a:rPr lang="ru-RU" altLang="ru-RU" sz="2800" cap="none" dirty="0" smtClean="0">
                <a:solidFill>
                  <a:srgbClr val="000000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молодость</a:t>
            </a:r>
            <a:endParaRPr lang="ru-RU" sz="2800" dirty="0"/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0" y="2114827"/>
            <a:ext cx="9144000" cy="4262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Моя молодость ты заношена</a:t>
            </a:r>
            <a:endParaRPr kumimoji="0" lang="ru-RU" alt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вчерашний венок ты брошена</a:t>
            </a:r>
            <a:endParaRPr kumimoji="0" lang="ru-RU" alt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я чувствую приближенье</a:t>
            </a:r>
            <a:endParaRPr kumimoji="0" lang="ru-RU" alt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Дней неверия и презренья</a:t>
            </a:r>
            <a:endParaRPr kumimoji="0" lang="ru-RU" alt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природы холсты декораций</a:t>
            </a:r>
            <a:endParaRPr kumimoji="0" lang="ru-RU" alt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Реки клюквенной крови текут</a:t>
            </a:r>
            <a:endParaRPr kumimoji="0" lang="ru-RU" alt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 ветвями, где звезды пылятся</a:t>
            </a:r>
            <a:endParaRPr kumimoji="0" lang="ru-RU" alt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Одиноко проходит шут</a:t>
            </a:r>
            <a:endParaRPr kumimoji="0" lang="ru-RU" alt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Луч упал холодный и жесткий</a:t>
            </a:r>
            <a:endParaRPr kumimoji="0" lang="ru-RU" alt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лицо твое на подмостки</a:t>
            </a:r>
            <a:endParaRPr kumimoji="0" lang="ru-RU" alt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Хлопнул выстрел. Крик в тишине</a:t>
            </a:r>
            <a:endParaRPr kumimoji="0" lang="ru-RU" alt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Ухмыльнулся портрет на стене</a:t>
            </a:r>
            <a:endParaRPr kumimoji="0" lang="ru-RU" alt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в картине стекло разбилось</a:t>
            </a:r>
            <a:endParaRPr kumimoji="0" lang="ru-RU" alt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невнятен напев или зов</a:t>
            </a:r>
            <a:endParaRPr kumimoji="0" lang="ru-RU" alt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 ль случится то ли случилось</a:t>
            </a:r>
            <a:endParaRPr kumimoji="0" lang="ru-RU" alt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 ли мысль то ли отзвук слов</a:t>
            </a:r>
            <a:endParaRPr kumimoji="0" lang="ru-RU" alt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Моя молодость ты заношена</a:t>
            </a:r>
            <a:endParaRPr kumimoji="0" lang="ru-RU" alt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вчерашний венок ты брошена</a:t>
            </a:r>
            <a:endParaRPr kumimoji="0" lang="ru-RU" alt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я чувствую приближенье</a:t>
            </a:r>
            <a:endParaRPr kumimoji="0" lang="ru-RU" alt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Дней раздумий и сожаленья</a:t>
            </a:r>
            <a:endParaRPr kumimoji="0" lang="ru-RU" alt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211C2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211C2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211C2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211C2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549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371600" y="1056290"/>
            <a:ext cx="6400800" cy="1178910"/>
          </a:xfrm>
        </p:spPr>
        <p:txBody>
          <a:bodyPr>
            <a:noAutofit/>
          </a:bodyPr>
          <a:lstStyle/>
          <a:p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ru-RU" sz="2000" dirty="0" smtClean="0"/>
              <a:t>Поль </a:t>
            </a:r>
            <a:r>
              <a:rPr lang="ru-RU" sz="2000" dirty="0"/>
              <a:t>Верлен</a:t>
            </a:r>
            <a:br>
              <a:rPr lang="ru-RU" sz="2000" dirty="0"/>
            </a:br>
            <a:r>
              <a:rPr lang="ru-RU" sz="2000" dirty="0"/>
              <a:t>Сон, с которым я сроднился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235200"/>
            <a:ext cx="9144000" cy="3568700"/>
          </a:xfrm>
        </p:spPr>
        <p:txBody>
          <a:bodyPr>
            <a:normAutofit fontScale="70000" lnSpcReduction="20000"/>
          </a:bodyPr>
          <a:lstStyle/>
          <a:p>
            <a:pPr indent="0" algn="ctr">
              <a:buNone/>
            </a:pPr>
            <a:r>
              <a:rPr lang="ru-RU" sz="1400" dirty="0" smtClean="0"/>
              <a:t>Мне </a:t>
            </a:r>
            <a:r>
              <a:rPr lang="ru-RU" sz="1400" dirty="0"/>
              <a:t>душу странное измучило виденье,</a:t>
            </a:r>
            <a:br>
              <a:rPr lang="ru-RU" sz="1400" dirty="0"/>
            </a:br>
            <a:r>
              <a:rPr lang="ru-RU" sz="1400" dirty="0"/>
              <a:t>Мне снится женщина, безвестна и мила,</a:t>
            </a:r>
            <a:br>
              <a:rPr lang="ru-RU" sz="1400" dirty="0"/>
            </a:br>
            <a:r>
              <a:rPr lang="ru-RU" sz="1400" dirty="0"/>
              <a:t>Всегда одна и та ж, и в вечном, измененье,</a:t>
            </a:r>
            <a:br>
              <a:rPr lang="ru-RU" sz="1400" dirty="0"/>
            </a:br>
            <a:r>
              <a:rPr lang="ru-RU" sz="1400" dirty="0"/>
              <a:t>О, как она меня глубоко поняла...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Все, все открыто ей... Обманы, подозренья,</a:t>
            </a:r>
            <a:br>
              <a:rPr lang="ru-RU" sz="1400" dirty="0"/>
            </a:br>
            <a:r>
              <a:rPr lang="ru-RU" sz="1400" dirty="0"/>
              <a:t>И тайна сердца ей, лишь ей, увы! светла.</a:t>
            </a:r>
            <a:br>
              <a:rPr lang="ru-RU" sz="1400" dirty="0"/>
            </a:br>
            <a:r>
              <a:rPr lang="ru-RU" sz="1400" dirty="0"/>
              <a:t>Чтоб освежить слезой мне влажный жар чела,</a:t>
            </a:r>
            <a:br>
              <a:rPr lang="ru-RU" sz="1400" dirty="0"/>
            </a:br>
            <a:r>
              <a:rPr lang="ru-RU" sz="1400" dirty="0"/>
              <a:t>Она горячие рождает испаренья.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Брюнетка? русая? Не знаю, а волос</a:t>
            </a:r>
            <a:br>
              <a:rPr lang="ru-RU" sz="1400" dirty="0"/>
            </a:br>
            <a:r>
              <a:rPr lang="ru-RU" sz="1400" dirty="0"/>
              <a:t>Я ль не ласкал ее? А имя? В нем слилось</a:t>
            </a:r>
            <a:br>
              <a:rPr lang="ru-RU" sz="1400" dirty="0"/>
            </a:br>
            <a:r>
              <a:rPr lang="ru-RU" sz="1400" dirty="0"/>
              <a:t>Со звучным нежное, цветущее с отцветшим;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Взор, как у статуи, и нем, и углублен,</a:t>
            </a:r>
            <a:br>
              <a:rPr lang="ru-RU" sz="1400" dirty="0"/>
            </a:br>
            <a:r>
              <a:rPr lang="ru-RU" sz="1400" dirty="0"/>
              <a:t>И без вибрации спокоен, утомлен.</a:t>
            </a:r>
            <a:br>
              <a:rPr lang="ru-RU" sz="1400" dirty="0"/>
            </a:br>
            <a:r>
              <a:rPr lang="ru-RU" sz="1400" dirty="0"/>
              <a:t>Такой бы голос шел к теням, от нас ушедшим</a:t>
            </a:r>
            <a:r>
              <a:rPr lang="ru-RU" sz="1400" dirty="0" smtClean="0"/>
              <a:t>.</a:t>
            </a:r>
            <a:r>
              <a:rPr lang="ru-RU" sz="1400" dirty="0"/>
              <a:t> </a:t>
            </a:r>
          </a:p>
          <a:p>
            <a:pPr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9695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Garamond" panose="02020404030301010803" pitchFamily="18" charset="0"/>
              </a:rPr>
              <a:t>ОЩУЩЕНИЕ</a:t>
            </a:r>
            <a:endParaRPr lang="ru-RU" dirty="0">
              <a:latin typeface="Garamond" panose="02020404030301010803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1968500"/>
            <a:ext cx="6400800" cy="3733800"/>
          </a:xfrm>
        </p:spPr>
        <p:txBody>
          <a:bodyPr>
            <a:normAutofit fontScale="77500" lnSpcReduction="20000"/>
          </a:bodyPr>
          <a:lstStyle/>
          <a:p>
            <a:pPr indent="0" algn="ctr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sz="2300" dirty="0"/>
              <a:t>В сапфире сумерек пойду я вдоль межи, </a:t>
            </a:r>
            <a:br>
              <a:rPr lang="ru-RU" sz="2300" dirty="0"/>
            </a:br>
            <a:r>
              <a:rPr lang="ru-RU" sz="2300" dirty="0"/>
              <a:t>Ступая по траве подошвою босою. </a:t>
            </a:r>
            <a:br>
              <a:rPr lang="ru-RU" sz="2300" dirty="0"/>
            </a:br>
            <a:r>
              <a:rPr lang="ru-RU" sz="2300" dirty="0"/>
              <a:t>Лицо исколют мне колосья спелой ржи, </a:t>
            </a:r>
            <a:br>
              <a:rPr lang="ru-RU" sz="2300" dirty="0"/>
            </a:br>
            <a:r>
              <a:rPr lang="ru-RU" sz="2300" dirty="0"/>
              <a:t>И придорожный куст обдаст меня росою.</a:t>
            </a:r>
            <a:br>
              <a:rPr lang="ru-RU" sz="2300" dirty="0"/>
            </a:br>
            <a:r>
              <a:rPr lang="ru-RU" sz="2300" dirty="0"/>
              <a:t/>
            </a:r>
            <a:br>
              <a:rPr lang="ru-RU" sz="2300" dirty="0"/>
            </a:br>
            <a:r>
              <a:rPr lang="ru-RU" sz="2300" dirty="0"/>
              <a:t>Не буду говорить и думать ни о чем —</a:t>
            </a:r>
            <a:br>
              <a:rPr lang="ru-RU" sz="2300" dirty="0"/>
            </a:br>
            <a:r>
              <a:rPr lang="ru-RU" sz="2300" dirty="0"/>
              <a:t>Пусть бесконечная любовь владеет мною —</a:t>
            </a:r>
            <a:br>
              <a:rPr lang="ru-RU" sz="2300" dirty="0"/>
            </a:br>
            <a:r>
              <a:rPr lang="ru-RU" sz="2300" dirty="0"/>
              <a:t>И побреду, куда глаза глядят, путем</a:t>
            </a:r>
            <a:br>
              <a:rPr lang="ru-RU" sz="2300" dirty="0"/>
            </a:br>
            <a:r>
              <a:rPr lang="ru-RU" sz="2300" dirty="0"/>
              <a:t>Природы — счастлив с ней, как с женщиной земною. </a:t>
            </a:r>
          </a:p>
        </p:txBody>
      </p:sp>
    </p:spTree>
    <p:extLst>
      <p:ext uri="{BB962C8B-B14F-4D97-AF65-F5344CB8AC3E}">
        <p14:creationId xmlns:p14="http://schemas.microsoft.com/office/powerpoint/2010/main" val="579695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371600" y="1079500"/>
            <a:ext cx="6400800" cy="1358900"/>
          </a:xfrm>
        </p:spPr>
        <p:txBody>
          <a:bodyPr>
            <a:noAutofit/>
          </a:bodyPr>
          <a:lstStyle/>
          <a:p>
            <a:r>
              <a:rPr lang="ru-RU" sz="2400" dirty="0">
                <a:latin typeface="Garamond" panose="02020404030301010803" pitchFamily="18" charset="0"/>
              </a:rPr>
              <a:t>Шарль </a:t>
            </a:r>
            <a:r>
              <a:rPr lang="ru-RU" sz="2400" dirty="0" err="1">
                <a:latin typeface="Garamond" panose="02020404030301010803" pitchFamily="18" charset="0"/>
              </a:rPr>
              <a:t>Бодлер</a:t>
            </a:r>
            <a:r>
              <a:rPr lang="ru-RU" sz="2400" dirty="0">
                <a:latin typeface="Garamond" panose="02020404030301010803" pitchFamily="18" charset="0"/>
              </a:rPr>
              <a:t/>
            </a:r>
            <a:br>
              <a:rPr lang="ru-RU" sz="2400" dirty="0">
                <a:latin typeface="Garamond" panose="02020404030301010803" pitchFamily="18" charset="0"/>
              </a:rPr>
            </a:br>
            <a:r>
              <a:rPr lang="ru-RU" sz="2400" dirty="0">
                <a:latin typeface="Garamond" panose="02020404030301010803" pitchFamily="18" charset="0"/>
              </a:rPr>
              <a:t>АЛЬБАТРОС</a:t>
            </a:r>
            <a:br>
              <a:rPr lang="ru-RU" sz="2400" dirty="0">
                <a:latin typeface="Garamond" panose="02020404030301010803" pitchFamily="18" charset="0"/>
              </a:rPr>
            </a:br>
            <a:endParaRPr lang="ru-RU" sz="2400" dirty="0">
              <a:latin typeface="Garamond" panose="02020404030301010803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2230820"/>
            <a:ext cx="6400800" cy="3560379"/>
          </a:xfrm>
        </p:spPr>
        <p:txBody>
          <a:bodyPr>
            <a:normAutofit fontScale="47500" lnSpcReduction="20000"/>
          </a:bodyPr>
          <a:lstStyle/>
          <a:p>
            <a:pPr indent="0" algn="ctr">
              <a:buNone/>
            </a:pPr>
            <a:r>
              <a:rPr lang="ru-RU" dirty="0" smtClean="0"/>
              <a:t>Временами </a:t>
            </a:r>
            <a:r>
              <a:rPr lang="ru-RU" dirty="0"/>
              <a:t>хандра заедает матросов,</a:t>
            </a:r>
            <a:br>
              <a:rPr lang="ru-RU" dirty="0"/>
            </a:br>
            <a:r>
              <a:rPr lang="ru-RU" dirty="0"/>
              <a:t>И они ради праздной забавы тогда</a:t>
            </a:r>
            <a:br>
              <a:rPr lang="ru-RU" dirty="0"/>
            </a:br>
            <a:r>
              <a:rPr lang="ru-RU" dirty="0"/>
              <a:t>Ловят птиц Океана, больших альбатросов,</a:t>
            </a:r>
            <a:br>
              <a:rPr lang="ru-RU" dirty="0"/>
            </a:br>
            <a:r>
              <a:rPr lang="ru-RU" dirty="0"/>
              <a:t>Провожающих в бурной дороге суда.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Грубо кинут на палубу, жертва насилья,</a:t>
            </a:r>
            <a:br>
              <a:rPr lang="ru-RU" dirty="0"/>
            </a:br>
            <a:r>
              <a:rPr lang="ru-RU" dirty="0"/>
              <a:t>Опозоренный царь высоты голубой,</a:t>
            </a:r>
            <a:br>
              <a:rPr lang="ru-RU" dirty="0"/>
            </a:br>
            <a:r>
              <a:rPr lang="ru-RU" dirty="0"/>
              <a:t>Опустив исполинские белые крылья,</a:t>
            </a:r>
            <a:br>
              <a:rPr lang="ru-RU" dirty="0"/>
            </a:br>
            <a:r>
              <a:rPr lang="ru-RU" dirty="0"/>
              <a:t>Он, как весла, их тяжко влачит за собой.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Лишь недавно прекрасный, взвивавшийся к </a:t>
            </a:r>
            <a:r>
              <a:rPr lang="ru-RU" dirty="0" smtClean="0"/>
              <a:t>тучам,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Стал таким он бессильным, нелепым, смешным!</a:t>
            </a:r>
            <a:br>
              <a:rPr lang="ru-RU" dirty="0"/>
            </a:br>
            <a:r>
              <a:rPr lang="ru-RU" dirty="0"/>
              <a:t>Тот дымит ему в клюв табачищем вонючим,</a:t>
            </a:r>
            <a:br>
              <a:rPr lang="ru-RU" dirty="0"/>
            </a:br>
            <a:r>
              <a:rPr lang="ru-RU" dirty="0"/>
              <a:t>Тот, глумясь, ковыляет вприпрыжку за ним.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Так, Поэт, ты паришь под грозой, в урагане,</a:t>
            </a:r>
            <a:br>
              <a:rPr lang="ru-RU" dirty="0"/>
            </a:br>
            <a:r>
              <a:rPr lang="ru-RU" dirty="0"/>
              <a:t>Недоступный для стрел, непокорный судьбе,</a:t>
            </a:r>
            <a:br>
              <a:rPr lang="ru-RU" dirty="0"/>
            </a:br>
            <a:r>
              <a:rPr lang="ru-RU" dirty="0"/>
              <a:t>Но ходить по земле среди свиста и брани</a:t>
            </a:r>
            <a:br>
              <a:rPr lang="ru-RU" dirty="0"/>
            </a:br>
            <a:r>
              <a:rPr lang="ru-RU" dirty="0"/>
              <a:t>Исполинские крылья мешают тебе.</a:t>
            </a:r>
          </a:p>
          <a:p>
            <a:pPr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9695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371600" y="1079500"/>
            <a:ext cx="6400800" cy="901700"/>
          </a:xfrm>
        </p:spPr>
        <p:txBody>
          <a:bodyPr>
            <a:noAutofit/>
          </a:bodyPr>
          <a:lstStyle/>
          <a:p>
            <a:r>
              <a:rPr lang="ru-RU" sz="2400" dirty="0">
                <a:latin typeface="Garamond" panose="02020404030301010803" pitchFamily="18" charset="0"/>
              </a:rPr>
              <a:t>Генрих Гейне</a:t>
            </a:r>
            <a:br>
              <a:rPr lang="ru-RU" sz="2400" dirty="0">
                <a:latin typeface="Garamond" panose="02020404030301010803" pitchFamily="18" charset="0"/>
              </a:rPr>
            </a:br>
            <a:r>
              <a:rPr lang="ru-RU" sz="2400" dirty="0" err="1" smtClean="0">
                <a:latin typeface="Garamond" panose="02020404030301010803" pitchFamily="18" charset="0"/>
              </a:rPr>
              <a:t>Лорелея</a:t>
            </a:r>
            <a:endParaRPr lang="ru-RU" sz="2400" dirty="0">
              <a:latin typeface="Garamond" panose="02020404030301010803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2197101"/>
            <a:ext cx="6400800" cy="3565196"/>
          </a:xfrm>
        </p:spPr>
        <p:txBody>
          <a:bodyPr numCol="2">
            <a:noAutofit/>
          </a:bodyPr>
          <a:lstStyle/>
          <a:p>
            <a:pPr indent="0">
              <a:buNone/>
            </a:pPr>
            <a:r>
              <a:rPr lang="ru-RU" sz="1200" dirty="0"/>
              <a:t>Не знаю, что стало со мною,</a:t>
            </a:r>
            <a:br>
              <a:rPr lang="ru-RU" sz="1200" dirty="0"/>
            </a:br>
            <a:r>
              <a:rPr lang="ru-RU" sz="1200" dirty="0"/>
              <a:t>Печалью душа смущена.</a:t>
            </a:r>
            <a:br>
              <a:rPr lang="ru-RU" sz="1200" dirty="0"/>
            </a:br>
            <a:r>
              <a:rPr lang="ru-RU" sz="1200" dirty="0"/>
              <a:t>Мне все не дает покою</a:t>
            </a:r>
            <a:br>
              <a:rPr lang="ru-RU" sz="1200" dirty="0"/>
            </a:br>
            <a:r>
              <a:rPr lang="ru-RU" sz="1200" dirty="0"/>
              <a:t>Старинная сказка одна.</a:t>
            </a:r>
            <a:br>
              <a:rPr lang="ru-RU" sz="1200" dirty="0"/>
            </a:br>
            <a:r>
              <a:rPr lang="ru-RU" sz="1200" dirty="0"/>
              <a:t>Прохладен воздух. Темнеет.</a:t>
            </a:r>
            <a:br>
              <a:rPr lang="ru-RU" sz="1200" dirty="0"/>
            </a:br>
            <a:r>
              <a:rPr lang="ru-RU" sz="1200" dirty="0"/>
              <a:t>И Рейн уснул во мгле.</a:t>
            </a:r>
            <a:br>
              <a:rPr lang="ru-RU" sz="1200" dirty="0"/>
            </a:br>
            <a:r>
              <a:rPr lang="ru-RU" sz="1200" dirty="0"/>
              <a:t>Последним лучом пламенеет</a:t>
            </a:r>
            <a:br>
              <a:rPr lang="ru-RU" sz="1200" dirty="0"/>
            </a:br>
            <a:r>
              <a:rPr lang="ru-RU" sz="1200" dirty="0"/>
              <a:t>Закат на прибрежной скале.</a:t>
            </a:r>
            <a:br>
              <a:rPr lang="ru-RU" sz="1200" dirty="0"/>
            </a:br>
            <a:r>
              <a:rPr lang="ru-RU" sz="1200" dirty="0"/>
              <a:t>Там девушка, песнь распевая,</a:t>
            </a:r>
            <a:br>
              <a:rPr lang="ru-RU" sz="1200" dirty="0"/>
            </a:br>
            <a:r>
              <a:rPr lang="ru-RU" sz="1200" dirty="0"/>
              <a:t>Сидит на вершине крутой,</a:t>
            </a:r>
            <a:br>
              <a:rPr lang="ru-RU" sz="1200" dirty="0"/>
            </a:br>
            <a:r>
              <a:rPr lang="ru-RU" sz="1200" dirty="0"/>
              <a:t>Одежда на ней золотая,</a:t>
            </a:r>
            <a:br>
              <a:rPr lang="ru-RU" sz="1200" dirty="0"/>
            </a:br>
            <a:r>
              <a:rPr lang="ru-RU" sz="1200" dirty="0" smtClean="0"/>
              <a:t>И </a:t>
            </a:r>
            <a:r>
              <a:rPr lang="ru-RU" sz="1200" dirty="0"/>
              <a:t>гребень в руке – золотой.</a:t>
            </a:r>
            <a:br>
              <a:rPr lang="ru-RU" sz="1200" dirty="0"/>
            </a:br>
            <a:endParaRPr lang="ru-RU" sz="1200" dirty="0" smtClean="0"/>
          </a:p>
          <a:p>
            <a:pPr indent="0">
              <a:buNone/>
            </a:pPr>
            <a:r>
              <a:rPr lang="ru-RU" sz="1200" dirty="0" smtClean="0"/>
              <a:t>И </a:t>
            </a:r>
            <a:r>
              <a:rPr lang="ru-RU" sz="1200" dirty="0"/>
              <a:t>кос ее золото вьется,</a:t>
            </a:r>
            <a:br>
              <a:rPr lang="ru-RU" sz="1200" dirty="0"/>
            </a:br>
            <a:r>
              <a:rPr lang="ru-RU" sz="1200" dirty="0"/>
              <a:t>И чешет их гребнем она,</a:t>
            </a:r>
            <a:br>
              <a:rPr lang="ru-RU" sz="1200" dirty="0"/>
            </a:br>
            <a:r>
              <a:rPr lang="ru-RU" sz="1200" dirty="0"/>
              <a:t>И песня волшебная льется,</a:t>
            </a:r>
            <a:br>
              <a:rPr lang="ru-RU" sz="1200" dirty="0"/>
            </a:br>
            <a:r>
              <a:rPr lang="ru-RU" sz="1200" dirty="0"/>
              <a:t>Неведомой силы полна.</a:t>
            </a:r>
            <a:br>
              <a:rPr lang="ru-RU" sz="1200" dirty="0"/>
            </a:br>
            <a:r>
              <a:rPr lang="ru-RU" sz="1200" dirty="0"/>
              <a:t>Охвачен безумной </a:t>
            </a:r>
            <a:r>
              <a:rPr lang="ru-RU" sz="1200" dirty="0" err="1"/>
              <a:t>тоскою</a:t>
            </a:r>
            <a:r>
              <a:rPr lang="ru-RU" sz="1200" dirty="0"/>
              <a:t>,</a:t>
            </a:r>
            <a:br>
              <a:rPr lang="ru-RU" sz="1200" dirty="0"/>
            </a:br>
            <a:r>
              <a:rPr lang="ru-RU" sz="1200" dirty="0"/>
              <a:t>Гребец не глядит на волну.</a:t>
            </a:r>
            <a:br>
              <a:rPr lang="ru-RU" sz="1200" dirty="0"/>
            </a:br>
            <a:r>
              <a:rPr lang="ru-RU" sz="1200" dirty="0"/>
              <a:t>Не видит скалы пред собою,</a:t>
            </a:r>
            <a:br>
              <a:rPr lang="ru-RU" sz="1200" dirty="0"/>
            </a:br>
            <a:r>
              <a:rPr lang="ru-RU" sz="1200" dirty="0"/>
              <a:t>Он смотрит туда, в вышину.</a:t>
            </a:r>
            <a:br>
              <a:rPr lang="ru-RU" sz="1200" dirty="0"/>
            </a:br>
            <a:r>
              <a:rPr lang="ru-RU" sz="1200" dirty="0"/>
              <a:t>Я знаю, река, свирепея,</a:t>
            </a:r>
            <a:br>
              <a:rPr lang="ru-RU" sz="1200" dirty="0"/>
            </a:br>
            <a:r>
              <a:rPr lang="ru-RU" sz="1200" dirty="0"/>
              <a:t>Навеки сомкнется над ним, –</a:t>
            </a:r>
            <a:br>
              <a:rPr lang="ru-RU" sz="1200" dirty="0"/>
            </a:br>
            <a:r>
              <a:rPr lang="ru-RU" sz="1200" dirty="0"/>
              <a:t>И это все </a:t>
            </a:r>
            <a:r>
              <a:rPr lang="ru-RU" sz="1200" dirty="0" err="1"/>
              <a:t>Лорелея</a:t>
            </a: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Сделала пеньем своим.</a:t>
            </a:r>
            <a:br>
              <a:rPr lang="ru-RU" sz="1200" dirty="0"/>
            </a:b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579695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ная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Модная.thmx</Template>
  <TotalTime>134</TotalTime>
  <Words>187</Words>
  <Application>Microsoft Office PowerPoint</Application>
  <PresentationFormat>Экран (4:3)</PresentationFormat>
  <Paragraphs>39</Paragraphs>
  <Slides>9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Calibri</vt:lpstr>
      <vt:lpstr>Constantia</vt:lpstr>
      <vt:lpstr>Garamond</vt:lpstr>
      <vt:lpstr>Times New Roman</vt:lpstr>
      <vt:lpstr>Wingdings</vt:lpstr>
      <vt:lpstr>Модная</vt:lpstr>
      <vt:lpstr>Fleur de paris</vt:lpstr>
      <vt:lpstr>Эпиграф</vt:lpstr>
      <vt:lpstr>Перчатка Повесть</vt:lpstr>
      <vt:lpstr>Перчатка Повесть</vt:lpstr>
      <vt:lpstr> Гийом Аполлинер  Моя молодость</vt:lpstr>
      <vt:lpstr>  Поль Верлен Сон, с которым я сроднился </vt:lpstr>
      <vt:lpstr>ОЩУЩЕНИЕ</vt:lpstr>
      <vt:lpstr>Шарль Бодлер АЛЬБАТРОС </vt:lpstr>
      <vt:lpstr>Генрих Гейне Лорелея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Fleur de paris</dc:title>
  <dc:creator>Андрей Волков</dc:creator>
  <cp:lastModifiedBy>школа</cp:lastModifiedBy>
  <cp:revision>12</cp:revision>
  <dcterms:created xsi:type="dcterms:W3CDTF">2016-03-11T04:07:37Z</dcterms:created>
  <dcterms:modified xsi:type="dcterms:W3CDTF">2016-03-11T15:49:15Z</dcterms:modified>
</cp:coreProperties>
</file>