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Стандартный раздел" id="{CCE28BEC-F285-F542-95A5-4F11BA9957C5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430F3-67C6-734A-8FEA-8FA00C5C2FDC}" type="datetimeFigureOut">
              <a:rPr lang="ru-RU" smtClean="0"/>
              <a:t>11.03.16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ECF86-546C-0D47-B2C2-FC641F830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Рентгеновские лучи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Изображение 4" descr="Rentgen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557" y="0"/>
            <a:ext cx="4882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5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4-wilhelm-roentgen-german-physicist-science-sour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2067"/>
            <a:ext cx="9130277" cy="662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Insan-Hayatini-Her-Yonden-Kolaylastiran-Xray-Ile-Ilgili-Bilinmeyen-Gercekler-0139749221902939998680557006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81395"/>
            <a:ext cx="9324893" cy="529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865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081711_0936_scientificr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291" y="-4487"/>
            <a:ext cx="5141619" cy="686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4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Черная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Черный .thmx</Template>
  <TotalTime>10</TotalTime>
  <Words>2</Words>
  <Application>Microsoft Macintosh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Черная</vt:lpstr>
      <vt:lpstr>Рентгеновские лучи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Рентгеновские лучи</dc:title>
  <dc:creator>Андрей Волков</dc:creator>
  <cp:lastModifiedBy>Андрей Волков</cp:lastModifiedBy>
  <cp:revision>3</cp:revision>
  <dcterms:created xsi:type="dcterms:W3CDTF">2016-03-11T02:02:55Z</dcterms:created>
  <dcterms:modified xsi:type="dcterms:W3CDTF">2016-03-11T03:52:53Z</dcterms:modified>
</cp:coreProperties>
</file>