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3" autoAdjust="0"/>
    <p:restoredTop sz="94660"/>
  </p:normalViewPr>
  <p:slideViewPr>
    <p:cSldViewPr>
      <p:cViewPr varScale="1">
        <p:scale>
          <a:sx n="121" d="100"/>
          <a:sy n="121" d="100"/>
        </p:scale>
        <p:origin x="136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4191000" cy="6858000"/>
          </a:xfrm>
        </p:spPr>
        <p:txBody>
          <a:bodyPr>
            <a:normAutofit/>
          </a:bodyPr>
          <a:lstStyle/>
          <a:p>
            <a:r>
              <a:rPr lang="ru-RU" b="1" dirty="0" smtClean="0"/>
              <a:t>Римский-Корсаков в детстве не любил занятия музыки</a:t>
            </a:r>
            <a:r>
              <a:rPr lang="ru-RU" dirty="0" smtClean="0"/>
              <a:t>. </a:t>
            </a:r>
            <a:endParaRPr lang="ru-RU" dirty="0"/>
          </a:p>
        </p:txBody>
      </p:sp>
      <p:pic>
        <p:nvPicPr>
          <p:cNvPr id="6" name="Содержимое 5" descr="1454505907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67052" y="0"/>
            <a:ext cx="497694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0" y="0"/>
            <a:ext cx="3810000" cy="6858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Профессор без музыкального образования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454505909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7492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Римский-Корсаков должен </a:t>
            </a:r>
            <a:r>
              <a:rPr lang="ru-RU" b="1" dirty="0" smtClean="0"/>
              <a:t>был </a:t>
            </a:r>
            <a:r>
              <a:rPr lang="ru-RU" b="1" dirty="0" smtClean="0"/>
              <a:t>стать моряком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454505859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48644"/>
            <a:ext cx="7620000" cy="4029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10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Римский-Корсаков состоял в кружке «Могучая кучка»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454505850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798888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36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Сказочником Римского-Корсакова прозвали из-за нескольких произведений</a:t>
            </a:r>
            <a:r>
              <a:rPr lang="ru-RU" sz="3600" dirty="0" smtClean="0"/>
              <a:t>:.</a:t>
            </a:r>
            <a:endParaRPr lang="ru-RU" sz="3600" dirty="0"/>
          </a:p>
        </p:txBody>
      </p:sp>
      <p:pic>
        <p:nvPicPr>
          <p:cNvPr id="4" name="Содержимое 3" descr="1454505871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828800"/>
            <a:ext cx="7061508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2600" y="0"/>
            <a:ext cx="3581400" cy="6858000"/>
          </a:xfrm>
        </p:spPr>
        <p:txBody>
          <a:bodyPr/>
          <a:lstStyle/>
          <a:p>
            <a:r>
              <a:rPr lang="ru-RU" b="1" dirty="0" smtClean="0"/>
              <a:t>До Римского-Корсакова никто не изображал море красками музыки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454506438_vewdnlyers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526189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2600" y="0"/>
            <a:ext cx="3581400" cy="6858000"/>
          </a:xfrm>
        </p:spPr>
        <p:txBody>
          <a:bodyPr/>
          <a:lstStyle/>
          <a:p>
            <a:r>
              <a:rPr lang="ru-RU" b="1" dirty="0" smtClean="0"/>
              <a:t>У Римского-Корсакова был цветной слух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454505848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58165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9800" y="0"/>
            <a:ext cx="3124200" cy="6858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Композитор умер из-за своей оперы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4" name="Содержимое 3" descr="1454505891_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676400" y="2667000"/>
            <a:ext cx="571500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Композитор умер из-за своей оперы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61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Римский-Корсаков в детстве не любил занятия музыки. </vt:lpstr>
      <vt:lpstr>Профессор без музыкального образования.</vt:lpstr>
      <vt:lpstr>Римский-Корсаков должен был стать моряком.</vt:lpstr>
      <vt:lpstr>Римский-Корсаков состоял в кружке «Могучая кучка».</vt:lpstr>
      <vt:lpstr>Сказочником Римского-Корсакова прозвали из-за нескольких произведений:.</vt:lpstr>
      <vt:lpstr>До Римского-Корсакова никто не изображал море красками музыки.</vt:lpstr>
      <vt:lpstr>У Римского-Корсакова был цветной слух.</vt:lpstr>
      <vt:lpstr>Композитор умер из-за своей оперы.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Римский-Корсаков в детстве не любил занятия музыки. </dc:title>
  <dc:creator>Pl_com</dc:creator>
  <cp:lastModifiedBy>школа</cp:lastModifiedBy>
  <cp:revision>4</cp:revision>
  <dcterms:created xsi:type="dcterms:W3CDTF">2016-02-11T15:42:40Z</dcterms:created>
  <dcterms:modified xsi:type="dcterms:W3CDTF">2016-03-11T13:18:05Z</dcterms:modified>
</cp:coreProperties>
</file>