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850"/>
    <p:restoredTop sz="50000"/>
  </p:normalViewPr>
  <p:slideViewPr>
    <p:cSldViewPr snapToGrid="0" snapToObjects="1">
      <p:cViewPr varScale="1">
        <p:scale>
          <a:sx n="62" d="100"/>
          <a:sy n="62" d="100"/>
        </p:scale>
        <p:origin x="1488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10823A-312F-DD48-8E0D-742576C26B66}" type="datetimeFigureOut">
              <a:rPr lang="ru-RU" smtClean="0"/>
              <a:t>08.02.16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03137-AAF0-7749-A6DE-1BDD90F8E6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9316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.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10823A-312F-DD48-8E0D-742576C26B66}" type="datetimeFigureOut">
              <a:rPr lang="ru-RU" smtClean="0"/>
              <a:t>08.02.16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03137-AAF0-7749-A6DE-1BDD90F8E6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00783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. загол.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10823A-312F-DD48-8E0D-742576C26B66}" type="datetimeFigureOut">
              <a:rPr lang="ru-RU" smtClean="0"/>
              <a:t>08.02.16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03137-AAF0-7749-A6DE-1BDD90F8E6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42447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10823A-312F-DD48-8E0D-742576C26B66}" type="datetimeFigureOut">
              <a:rPr lang="ru-RU" smtClean="0"/>
              <a:t>08.02.16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03137-AAF0-7749-A6DE-1BDD90F8E6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36954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10823A-312F-DD48-8E0D-742576C26B66}" type="datetimeFigureOut">
              <a:rPr lang="ru-RU" smtClean="0"/>
              <a:t>08.02.16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03137-AAF0-7749-A6DE-1BDD90F8E6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80502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10823A-312F-DD48-8E0D-742576C26B66}" type="datetimeFigureOut">
              <a:rPr lang="ru-RU" smtClean="0"/>
              <a:t>08.02.16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03137-AAF0-7749-A6DE-1BDD90F8E6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40321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10823A-312F-DD48-8E0D-742576C26B66}" type="datetimeFigureOut">
              <a:rPr lang="ru-RU" smtClean="0"/>
              <a:t>08.02.16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03137-AAF0-7749-A6DE-1BDD90F8E6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06283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10823A-312F-DD48-8E0D-742576C26B66}" type="datetimeFigureOut">
              <a:rPr lang="ru-RU" smtClean="0"/>
              <a:t>08.02.16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03137-AAF0-7749-A6DE-1BDD90F8E6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54725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10823A-312F-DD48-8E0D-742576C26B66}" type="datetimeFigureOut">
              <a:rPr lang="ru-RU" smtClean="0"/>
              <a:t>08.02.16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03137-AAF0-7749-A6DE-1BDD90F8E6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31376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10823A-312F-DD48-8E0D-742576C26B66}" type="datetimeFigureOut">
              <a:rPr lang="ru-RU" smtClean="0"/>
              <a:t>08.02.16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03137-AAF0-7749-A6DE-1BDD90F8E6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70749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10823A-312F-DD48-8E0D-742576C26B66}" type="datetimeFigureOut">
              <a:rPr lang="ru-RU" smtClean="0"/>
              <a:t>08.02.16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03137-AAF0-7749-A6DE-1BDD90F8E6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92951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10823A-312F-DD48-8E0D-742576C26B66}" type="datetimeFigureOut">
              <a:rPr lang="ru-RU" smtClean="0"/>
              <a:t>08.02.16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003137-AAF0-7749-A6DE-1BDD90F8E6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35421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Relationship Id="rId3" Type="http://schemas.openxmlformats.org/officeDocument/2006/relationships/image" Target="../media/image2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Изображение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734967" cy="6858000"/>
          </a:xfrm>
          <a:prstGeom prst="rect">
            <a:avLst/>
          </a:prstGeom>
        </p:spPr>
      </p:pic>
      <p:pic>
        <p:nvPicPr>
          <p:cNvPr id="5" name="Изображение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5527" y="17996"/>
            <a:ext cx="4336473" cy="684000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926718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Изображение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2056" y="0"/>
            <a:ext cx="10245436" cy="68388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42766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Изображение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4719" y="0"/>
            <a:ext cx="1030520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368411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0</Words>
  <Application>Microsoft Macintosh PowerPoint</Application>
  <PresentationFormat>Широкоэкранный</PresentationFormat>
  <Paragraphs>0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7" baseType="lpstr">
      <vt:lpstr>Calibri</vt:lpstr>
      <vt:lpstr>Calibri Light</vt:lpstr>
      <vt:lpstr>Arial</vt:lpstr>
      <vt:lpstr>Тема Office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Microsoft Office</dc:creator>
  <cp:lastModifiedBy>Пользователь Microsoft Office</cp:lastModifiedBy>
  <cp:revision>2</cp:revision>
  <dcterms:created xsi:type="dcterms:W3CDTF">2016-02-08T15:42:53Z</dcterms:created>
  <dcterms:modified xsi:type="dcterms:W3CDTF">2016-02-08T15:55:15Z</dcterms:modified>
</cp:coreProperties>
</file>