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99"/>
    <p:restoredTop sz="50000"/>
  </p:normalViewPr>
  <p:slideViewPr>
    <p:cSldViewPr snapToGrid="0" snapToObjects="1">
      <p:cViewPr varScale="1">
        <p:scale>
          <a:sx n="62" d="100"/>
          <a:sy n="62" d="100"/>
        </p:scale>
        <p:origin x="1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C5281-2E09-8C4F-9D3C-7D44AFA75BAA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6638B-FD31-8E44-B7FD-F1AD13E3B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844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6638B-FD31-8E44-B7FD-F1AD13E3BFA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83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6638B-FD31-8E44-B7FD-F1AD13E3BFA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28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31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7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2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43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28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52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3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6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73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21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292E-6E2A-0549-AAEF-99E20A72A3FB}" type="datetimeFigureOut">
              <a:rPr lang="ru-RU" smtClean="0"/>
              <a:t>04.03.16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8BB6C-C4D5-134B-B6FA-841EF67CA9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3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31473" y="0"/>
            <a:ext cx="7377545" cy="116378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6378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charset="0"/>
                <a:ea typeface="Times New Roman" charset="0"/>
                <a:cs typeface="Times New Roman" charset="0"/>
              </a:rPr>
              <a:t>Федор Иванович Шаляпин</a:t>
            </a:r>
            <a:endParaRPr lang="ru-RU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9799"/>
            <a:ext cx="4073236" cy="57082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26" y="1163782"/>
            <a:ext cx="7942974" cy="56942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3129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4" y="1"/>
            <a:ext cx="846666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"/>
          <a:stretch/>
        </p:blipFill>
        <p:spPr>
          <a:xfrm>
            <a:off x="-1" y="-9998"/>
            <a:ext cx="5070765" cy="6867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1917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H="1">
            <a:off x="9605356" y="5527342"/>
            <a:ext cx="1928553" cy="52322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81940" y="6334780"/>
            <a:ext cx="2037169" cy="52322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940" cy="685800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22" y="0"/>
            <a:ext cx="7043278" cy="55273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5381940" y="6334780"/>
            <a:ext cx="2265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Б. Кустодиев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9559637" y="5527341"/>
            <a:ext cx="2632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Б. Григорьев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24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585365" y="6083300"/>
            <a:ext cx="4135580" cy="7747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0945" y="6250862"/>
            <a:ext cx="4634346" cy="461665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701" y="0"/>
            <a:ext cx="4559300" cy="60833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" r="2894"/>
          <a:stretch/>
        </p:blipFill>
        <p:spPr>
          <a:xfrm>
            <a:off x="-20781" y="0"/>
            <a:ext cx="7606146" cy="6083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0945" y="6250862"/>
            <a:ext cx="5548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Памятник на могиле Ф. Шаляпина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85365" y="6083300"/>
            <a:ext cx="4364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Памятник </a:t>
            </a:r>
            <a:r>
              <a:rPr lang="ru-RU" sz="2400" dirty="0" err="1">
                <a:latin typeface="Times New Roman" charset="0"/>
                <a:ea typeface="Times New Roman" charset="0"/>
                <a:cs typeface="Times New Roman" charset="0"/>
              </a:rPr>
              <a:t>Ф.Шаляпину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> на Новинском бульваре в Москве</a:t>
            </a:r>
          </a:p>
        </p:txBody>
      </p:sp>
    </p:spTree>
    <p:extLst>
      <p:ext uri="{BB962C8B-B14F-4D97-AF65-F5344CB8AC3E}">
        <p14:creationId xmlns:p14="http://schemas.microsoft.com/office/powerpoint/2010/main" val="13585809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</Words>
  <Application>Microsoft Macintosh PowerPoint</Application>
  <PresentationFormat>Широкоэкранный</PresentationFormat>
  <Paragraphs>7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Calibri Light</vt:lpstr>
      <vt:lpstr>Times New Roman</vt:lpstr>
      <vt:lpstr>Arial</vt:lpstr>
      <vt:lpstr>Тема Office</vt:lpstr>
      <vt:lpstr>Федор Иванович Шаляпин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4</cp:revision>
  <dcterms:created xsi:type="dcterms:W3CDTF">2016-03-04T19:01:34Z</dcterms:created>
  <dcterms:modified xsi:type="dcterms:W3CDTF">2016-03-04T19:32:29Z</dcterms:modified>
</cp:coreProperties>
</file>