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39" autoAdjust="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961D0-3F00-4B44-A7FB-60436B7E64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7C5F3-8E71-4B04-A3C8-66B72AFC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ru-RU" dirty="0" smtClean="0"/>
              <a:t>Двигатель внутреннего сгорания</a:t>
            </a:r>
            <a:endParaRPr lang="ru-RU" dirty="0"/>
          </a:p>
        </p:txBody>
      </p:sp>
      <p:pic>
        <p:nvPicPr>
          <p:cNvPr id="1029" name="Picture 5" descr="C:\Users\kirill\Downloads\Wankel_Cycle_anim_e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340768"/>
            <a:ext cx="3807296" cy="5076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Тепловоз Ээл2.(1924г.)</a:t>
            </a:r>
            <a:endParaRPr lang="ru-RU" dirty="0"/>
          </a:p>
        </p:txBody>
      </p:sp>
      <p:pic>
        <p:nvPicPr>
          <p:cNvPr id="4" name="Содержимое 3" descr="132773835393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700808"/>
            <a:ext cx="6772441" cy="4276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Первый поршневой двигатель.</a:t>
            </a:r>
            <a:endParaRPr lang="ru-RU" dirty="0"/>
          </a:p>
        </p:txBody>
      </p:sp>
      <p:pic>
        <p:nvPicPr>
          <p:cNvPr id="1027" name="Picture 3" descr="C:\Users\kirill\Downloads\De-Rivaz-eng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8840"/>
            <a:ext cx="685099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практически пригодный двухтактный газовый ДВС. </a:t>
            </a:r>
            <a:endParaRPr lang="ru-RU" dirty="0"/>
          </a:p>
        </p:txBody>
      </p:sp>
      <p:pic>
        <p:nvPicPr>
          <p:cNvPr id="1026" name="Picture 2" descr="C:\Users\kirill\Downloads\gaz-550x400_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844824"/>
            <a:ext cx="574263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Двухтактный атмосферный двигатель внутреннего сгорания.</a:t>
            </a:r>
            <a:endParaRPr lang="ru-RU" dirty="0"/>
          </a:p>
        </p:txBody>
      </p:sp>
      <p:pic>
        <p:nvPicPr>
          <p:cNvPr id="2050" name="Picture 2" descr="C:\Users\kirill\Downloads\1th-dvigatel-otto-benzinoviy-4ht-taktn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56792"/>
            <a:ext cx="6768752" cy="4797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Первый мотоцикл.(1885г.)</a:t>
            </a:r>
            <a:endParaRPr lang="ru-RU" dirty="0"/>
          </a:p>
        </p:txBody>
      </p:sp>
      <p:pic>
        <p:nvPicPr>
          <p:cNvPr id="3074" name="Picture 2" descr="C:\Users\kirill\Desktop\Daimler_First_Motorcy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628800"/>
            <a:ext cx="6048672" cy="4368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автомобиль.(1886г.)</a:t>
            </a:r>
            <a:endParaRPr lang="ru-RU" dirty="0"/>
          </a:p>
        </p:txBody>
      </p:sp>
      <p:pic>
        <p:nvPicPr>
          <p:cNvPr id="4" name="Содержимое 3" descr="1886_daimler_kutsche_h6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700808"/>
            <a:ext cx="67597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практически пригодный трактор с ДВС.(1902г.)</a:t>
            </a:r>
            <a:endParaRPr lang="ru-RU" dirty="0"/>
          </a:p>
        </p:txBody>
      </p:sp>
      <p:pic>
        <p:nvPicPr>
          <p:cNvPr id="4" name="Содержимое 3" descr="1000ih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772816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теплоход.(1903г.)</a:t>
            </a:r>
            <a:endParaRPr lang="ru-RU" dirty="0"/>
          </a:p>
        </p:txBody>
      </p:sp>
      <p:pic>
        <p:nvPicPr>
          <p:cNvPr id="4" name="Содержимое 3" descr="19230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2132856"/>
            <a:ext cx="5716665" cy="3744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Тепловоз ЮЭ2 (ЩЭЛ1)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562b6cdbe5c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556792"/>
            <a:ext cx="763231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54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Двигатель внутреннего сгорания</vt:lpstr>
      <vt:lpstr>Первый поршневой двигатель.</vt:lpstr>
      <vt:lpstr>Первый практически пригодный двухтактный газовый ДВС. </vt:lpstr>
      <vt:lpstr>Двухтактный атмосферный двигатель внутреннего сгорания.</vt:lpstr>
      <vt:lpstr>Первый мотоцикл.(1885г.)</vt:lpstr>
      <vt:lpstr>Первый автомобиль.(1886г.)</vt:lpstr>
      <vt:lpstr>Первый практически пригодный трактор с ДВС.(1902г.)</vt:lpstr>
      <vt:lpstr>Первый теплоход.(1903г.)</vt:lpstr>
      <vt:lpstr>Тепловоз ЮЭ2 (ЩЭЛ1) </vt:lpstr>
      <vt:lpstr>Тепловоз Ээл2.(1924г.)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kirill</dc:creator>
  <cp:lastModifiedBy>Admin</cp:lastModifiedBy>
  <cp:revision>9</cp:revision>
  <dcterms:created xsi:type="dcterms:W3CDTF">2016-02-23T14:09:18Z</dcterms:created>
  <dcterms:modified xsi:type="dcterms:W3CDTF">2016-02-23T21:58:05Z</dcterms:modified>
</cp:coreProperties>
</file>