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8" r:id="rId7"/>
    <p:sldId id="279" r:id="rId8"/>
    <p:sldId id="277" r:id="rId9"/>
    <p:sldId id="262" r:id="rId10"/>
    <p:sldId id="263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9" y="1596540"/>
            <a:ext cx="4572001" cy="137434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anose="02020404030301010803" pitchFamily="18" charset="0"/>
              </a:rPr>
              <a:t>ПЁТР ИЛЬИЧ ЧАЙКОВСКИЙ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7410" y="3734410"/>
            <a:ext cx="4123034" cy="254635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7 мая </a:t>
            </a:r>
            <a:r>
              <a:rPr lang="ru-RU" sz="32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(25 апреля) 1840 </a:t>
            </a:r>
            <a:r>
              <a:rPr lang="ru-RU" sz="32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–</a:t>
            </a:r>
          </a:p>
          <a:p>
            <a:pPr algn="ctr"/>
            <a:r>
              <a:rPr lang="ru-RU" sz="3200" b="1">
                <a:solidFill>
                  <a:srgbClr val="C00000"/>
                </a:solidFill>
                <a:latin typeface="Garamond" panose="02020404030301010803" pitchFamily="18" charset="0"/>
              </a:rPr>
              <a:t>6</a:t>
            </a:r>
            <a:r>
              <a:rPr lang="ru-RU" sz="3200" b="1" smtClean="0">
                <a:solidFill>
                  <a:srgbClr val="C00000"/>
                </a:solidFill>
                <a:latin typeface="Garamond" panose="02020404030301010803" pitchFamily="18" charset="0"/>
              </a:rPr>
              <a:t> </a:t>
            </a:r>
            <a:r>
              <a:rPr lang="ru-RU" sz="3200" b="1" smtClean="0">
                <a:solidFill>
                  <a:srgbClr val="C00000"/>
                </a:solidFill>
                <a:latin typeface="Garamond" panose="02020404030301010803" pitchFamily="18" charset="0"/>
              </a:rPr>
              <a:t>ноября (25 октября) </a:t>
            </a:r>
            <a:r>
              <a:rPr lang="ru-RU" sz="32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1893</a:t>
            </a:r>
            <a:endParaRPr lang="en-US" sz="32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Aleksandra\Desktop\Никита презентация Чайковский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1" y="985720"/>
            <a:ext cx="4123034" cy="529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leksandra\Desktop\Никита презентация Чайковский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310" y="74732"/>
            <a:ext cx="5732819" cy="656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254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260" y="2062146"/>
            <a:ext cx="863964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5885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МУЗЫКА ЧАЙКОВСКОГО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3074" name="Picture 2" descr="C:\Users\Aleksandra\Desktop\Никита презентация Чайковский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85" y="1443835"/>
            <a:ext cx="8144267" cy="4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822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ЛЕБЕДИНОЕ ОЗЕРО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4098" name="Picture 2" descr="C:\Users\Aleksandra\Desktop\Никита презентация Чайковский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00" y="1597417"/>
            <a:ext cx="8673613" cy="488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377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СПЯЩАЯ КРАСАВИЦА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5122" name="Picture 2" descr="C:\Users\Aleksandra\Desktop\Никита презентация Чайковский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80" y="1291130"/>
            <a:ext cx="7352976" cy="519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25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ЩЕЛКУНЧИК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6146" name="Picture 2" descr="C:\Users\Aleksandra\Desktop\Никита презентация Чайковский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00" y="1443835"/>
            <a:ext cx="5956478" cy="530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213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г. ВОТКИНСК, УДМУРТИЯ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2050" name="Picture 2" descr="C:\Users\Aleksandra\Desktop\Никита презентация Чайковский\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2"/>
          <a:stretch/>
        </p:blipFill>
        <p:spPr bwMode="auto">
          <a:xfrm>
            <a:off x="1517900" y="1292597"/>
            <a:ext cx="6426262" cy="500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60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РОДИТЕЛИ ЧАЙКОВСКОГО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Aleksandra\Desktop\1023274-imag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18" y="1177331"/>
            <a:ext cx="7329840" cy="525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074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УЧИЛИЩЕ  ПРАВОВЕДЕНИЯ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11266" name="Picture 2" descr="C:\Users\Aleksandra\Desktop\Никита презентация Чайковский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60" y="2054655"/>
            <a:ext cx="8596158" cy="399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339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РЕСТОРАН  ЛЕЙНЕРА</a:t>
            </a:r>
            <a:endParaRPr lang="ru-RU" sz="40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pic>
        <p:nvPicPr>
          <p:cNvPr id="7170" name="Picture 2" descr="C:\Users\Aleksandra\Desktop\Никита презентация Чайковский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490" y="1443834"/>
            <a:ext cx="6584922" cy="503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3862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40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ПЁТР ИЛЬИЧ ЧАЙКОВСКИЙ</vt:lpstr>
      <vt:lpstr>МУЗЫКА ЧАЙКОВСКОГО</vt:lpstr>
      <vt:lpstr>ЛЕБЕДИНОЕ ОЗЕРО</vt:lpstr>
      <vt:lpstr>СПЯЩАЯ КРАСАВИЦА</vt:lpstr>
      <vt:lpstr>ЩЕЛКУНЧИК</vt:lpstr>
      <vt:lpstr>г. ВОТКИНСК, УДМУРТИЯ</vt:lpstr>
      <vt:lpstr>РОДИТЕЛИ ЧАЙКОВСКОГО</vt:lpstr>
      <vt:lpstr>УЧИЛИЩЕ  ПРАВОВЕДЕНИЯ</vt:lpstr>
      <vt:lpstr>РЕСТОРАН  ЛЕЙНЕРА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Aleksandra</cp:lastModifiedBy>
  <cp:revision>37</cp:revision>
  <dcterms:created xsi:type="dcterms:W3CDTF">2013-08-21T19:17:07Z</dcterms:created>
  <dcterms:modified xsi:type="dcterms:W3CDTF">2016-03-11T17:51:53Z</dcterms:modified>
</cp:coreProperties>
</file>