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56" r:id="rId6"/>
    <p:sldId id="259" r:id="rId7"/>
    <p:sldId id="266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256" y="-2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41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96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01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95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21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72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20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87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09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31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74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F74B6-C74A-4B0A-B4A3-BE0D221EFE98}" type="datetimeFigureOut">
              <a:rPr lang="ru-RU" smtClean="0"/>
              <a:t>12.03.16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4D854-1596-4B73-9233-8BE85431A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861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Выставка современных художников</a:t>
            </a:r>
            <a:endParaRPr lang="ru-RU" sz="6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801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В.И.Суриков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«Боярыня Морозова»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81778"/>
            <a:ext cx="8229600" cy="4162806"/>
          </a:xfrm>
        </p:spPr>
      </p:pic>
    </p:spTree>
    <p:extLst>
      <p:ext uri="{BB962C8B-B14F-4D97-AF65-F5344CB8AC3E}">
        <p14:creationId xmlns:p14="http://schemas.microsoft.com/office/powerpoint/2010/main" val="408767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В.И.Суриков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Покорение Сибири Ермаком Тимофеевичем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8960"/>
            <a:ext cx="5112568" cy="2440896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1268760"/>
            <a:ext cx="4041775" cy="639762"/>
          </a:xfrm>
        </p:spPr>
        <p:txBody>
          <a:bodyPr>
            <a:normAutofit fontScale="92500"/>
          </a:bodyPr>
          <a:lstStyle/>
          <a:p>
            <a:r>
              <a:rPr lang="ru-RU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Переход Суворова через Альпы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060848"/>
            <a:ext cx="2910782" cy="3951288"/>
          </a:xfrm>
        </p:spPr>
      </p:pic>
    </p:spTree>
    <p:extLst>
      <p:ext uri="{BB962C8B-B14F-4D97-AF65-F5344CB8AC3E}">
        <p14:creationId xmlns:p14="http://schemas.microsoft.com/office/powerpoint/2010/main" val="19687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Ф.А. Васильев </a:t>
            </a:r>
            <a:r>
              <a:rPr lang="ru-RU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«Вид на Волге. </a:t>
            </a:r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Барки»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53619"/>
            <a:ext cx="4040188" cy="25938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А.А. Иванов «Явление Христа народу»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739572"/>
            <a:ext cx="4041775" cy="2821893"/>
          </a:xfrm>
        </p:spPr>
      </p:pic>
    </p:spTree>
    <p:extLst>
      <p:ext uri="{BB962C8B-B14F-4D97-AF65-F5344CB8AC3E}">
        <p14:creationId xmlns:p14="http://schemas.microsoft.com/office/powerpoint/2010/main" val="265860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Оска́р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Кло́д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Моне́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«Впечатление. Восходящее солнце»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83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А.К.Саврасов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«Пейзаж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рекой и рыбаком»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48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>
          <a:xfrm>
            <a:off x="-396551" y="-315416"/>
            <a:ext cx="9940118" cy="7488832"/>
          </a:xfrm>
        </p:spPr>
      </p:pic>
      <p:pic>
        <p:nvPicPr>
          <p:cNvPr id="4" name="Изображение 3" descr="2 (1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-14560"/>
            <a:ext cx="8935505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И.К. Айвазовский «Радуга»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7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Поль Сезанн «Гора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Сент-Виктуар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94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60</Words>
  <Application>Microsoft Macintosh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В.И.Суриков «Боярыня Морозова»</vt:lpstr>
      <vt:lpstr>В.И.Суриков</vt:lpstr>
      <vt:lpstr>Презентация PowerPoint</vt:lpstr>
      <vt:lpstr>Оска́р Кло́д Моне́ «Впечатление. Восходящее солнце» </vt:lpstr>
      <vt:lpstr>А.К.Саврасов «Пейзаж с рекой и рыбаком»</vt:lpstr>
      <vt:lpstr>И.К. Айвазовский «Радуга»</vt:lpstr>
      <vt:lpstr>Поль Сезанн «Гора Сент-Виктуар»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Оска́р Кло́д Моне́ «Впечатление. Восходящее солнце»</dc:title>
  <dc:creator>Andrey</dc:creator>
  <cp:lastModifiedBy>Андрей Волков</cp:lastModifiedBy>
  <cp:revision>17</cp:revision>
  <dcterms:created xsi:type="dcterms:W3CDTF">2016-02-13T05:20:29Z</dcterms:created>
  <dcterms:modified xsi:type="dcterms:W3CDTF">2016-03-12T05:09:15Z</dcterms:modified>
</cp:coreProperties>
</file>