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6BB35-75F9-40F3-A47F-2A87FBE7A388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09A7D-517D-4129-BE54-E24FF1AF4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.17548.jpg"/>
          <p:cNvPicPr>
            <a:picLocks noGrp="1" noChangeAspect="1"/>
          </p:cNvPicPr>
          <p:nvPr>
            <p:ph idx="1"/>
          </p:nvPr>
        </p:nvPicPr>
        <p:blipFill>
          <a:blip r:embed="rId2"/>
          <a:srcRect l="16064" r="16064"/>
          <a:stretch>
            <a:fillRect/>
          </a:stretch>
        </p:blipFill>
        <p:spPr>
          <a:xfrm>
            <a:off x="457200" y="1219200"/>
            <a:ext cx="3219450" cy="4524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90600" y="5334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Жорж Санд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9906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настоящее имя — </a:t>
            </a:r>
            <a:r>
              <a:rPr lang="ru-RU" b="1" dirty="0" err="1" smtClean="0"/>
              <a:t>Амандина</a:t>
            </a:r>
            <a:r>
              <a:rPr lang="ru-RU" b="1" dirty="0" smtClean="0"/>
              <a:t> Аврора </a:t>
            </a:r>
            <a:r>
              <a:rPr lang="ru-RU" b="1" dirty="0" err="1" smtClean="0"/>
              <a:t>Люсиль</a:t>
            </a:r>
            <a:r>
              <a:rPr lang="ru-RU" b="1" dirty="0" smtClean="0"/>
              <a:t> Дюпен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1981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1 июля 1804 – 8 июня 1876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2667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родилась в Париже</a:t>
            </a:r>
            <a:endParaRPr lang="ru-RU" dirty="0"/>
          </a:p>
        </p:txBody>
      </p:sp>
      <p:pic>
        <p:nvPicPr>
          <p:cNvPr id="10" name="Рисунок 9" descr="119214-2121314112013.jpg"/>
          <p:cNvPicPr>
            <a:picLocks noChangeAspect="1"/>
          </p:cNvPicPr>
          <p:nvPr/>
        </p:nvPicPr>
        <p:blipFill>
          <a:blip r:embed="rId3"/>
          <a:srcRect t="5705"/>
          <a:stretch>
            <a:fillRect/>
          </a:stretch>
        </p:blipFill>
        <p:spPr>
          <a:xfrm>
            <a:off x="3962400" y="3352800"/>
            <a:ext cx="3571129" cy="2609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86200" y="2667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Морис Дюпен</a:t>
            </a:r>
            <a:endParaRPr lang="ru-RU" dirty="0"/>
          </a:p>
        </p:txBody>
      </p:sp>
      <p:pic>
        <p:nvPicPr>
          <p:cNvPr id="12" name="Рисунок 11" descr="9497859578664149_272399ec.jpg"/>
          <p:cNvPicPr>
            <a:picLocks noChangeAspect="1"/>
          </p:cNvPicPr>
          <p:nvPr/>
        </p:nvPicPr>
        <p:blipFill>
          <a:blip r:embed="rId4"/>
          <a:srcRect r="47306"/>
          <a:stretch>
            <a:fillRect/>
          </a:stretch>
        </p:blipFill>
        <p:spPr>
          <a:xfrm>
            <a:off x="4191000" y="3276600"/>
            <a:ext cx="2907211" cy="3300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8" grpId="0"/>
      <p:bldP spid="9" grpId="0"/>
      <p:bldP spid="9" grpId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81000"/>
            <a:ext cx="4267199" cy="2401696"/>
          </a:xfrm>
        </p:spPr>
      </p:pic>
      <p:sp>
        <p:nvSpPr>
          <p:cNvPr id="5" name="TextBox 4"/>
          <p:cNvSpPr txBox="1"/>
          <p:nvPr/>
        </p:nvSpPr>
        <p:spPr>
          <a:xfrm>
            <a:off x="533400" y="2743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Образование получила в монастыре </a:t>
            </a:r>
            <a:endParaRPr lang="ru-RU" dirty="0"/>
          </a:p>
        </p:txBody>
      </p:sp>
      <p:pic>
        <p:nvPicPr>
          <p:cNvPr id="6" name="Рисунок 5" descr="4b97ec1d-90f9-4b15-985f-9aa40acf742e_338.Jpeg"/>
          <p:cNvPicPr>
            <a:picLocks noChangeAspect="1"/>
          </p:cNvPicPr>
          <p:nvPr/>
        </p:nvPicPr>
        <p:blipFill>
          <a:blip r:embed="rId3"/>
          <a:srcRect l="4734" t="6375" r="5325" b="4382"/>
          <a:stretch>
            <a:fillRect/>
          </a:stretch>
        </p:blipFill>
        <p:spPr>
          <a:xfrm>
            <a:off x="4876800" y="3581400"/>
            <a:ext cx="3810000" cy="2807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53000" y="3124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Жорж Санд и Казимир </a:t>
            </a:r>
            <a:r>
              <a:rPr lang="ru-RU" dirty="0" err="1" smtClean="0"/>
              <a:t>Дюдеван</a:t>
            </a:r>
            <a:endParaRPr lang="ru-RU" dirty="0"/>
          </a:p>
        </p:txBody>
      </p:sp>
      <p:pic>
        <p:nvPicPr>
          <p:cNvPr id="8" name="Рисунок 7" descr="zhjulsand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3276600"/>
            <a:ext cx="2362200" cy="31513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791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Жюль</a:t>
            </a:r>
            <a:r>
              <a:rPr lang="ru-RU" dirty="0" smtClean="0"/>
              <a:t> </a:t>
            </a:r>
            <a:r>
              <a:rPr lang="ru-RU" dirty="0" err="1" smtClean="0"/>
              <a:t>Сандо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0386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«Роза и </a:t>
            </a:r>
            <a:r>
              <a:rPr lang="ru-RU" dirty="0" err="1" smtClean="0"/>
              <a:t>Бланш</a:t>
            </a:r>
            <a:r>
              <a:rPr lang="ru-RU" dirty="0" smtClean="0"/>
              <a:t>»</a:t>
            </a:r>
          </a:p>
          <a:p>
            <a:pPr algn="ctr"/>
            <a:r>
              <a:rPr lang="ru-RU" dirty="0" smtClean="0"/>
              <a:t> или </a:t>
            </a:r>
          </a:p>
          <a:p>
            <a:pPr algn="ctr"/>
            <a:r>
              <a:rPr lang="ru-RU" dirty="0" smtClean="0"/>
              <a:t>«Актриса и монахиня»</a:t>
            </a:r>
            <a:endParaRPr lang="ru-RU" dirty="0"/>
          </a:p>
        </p:txBody>
      </p:sp>
      <p:pic>
        <p:nvPicPr>
          <p:cNvPr id="11" name="Рисунок 10" descr="106519057_4397599_georgesand63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381000"/>
            <a:ext cx="2209800" cy="255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olonel_Charles_Marsha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667000"/>
            <a:ext cx="2819400" cy="3592954"/>
          </a:xfrm>
        </p:spPr>
      </p:pic>
      <p:sp>
        <p:nvSpPr>
          <p:cNvPr id="5" name="TextBox 4"/>
          <p:cNvSpPr txBox="1"/>
          <p:nvPr/>
        </p:nvSpPr>
        <p:spPr>
          <a:xfrm>
            <a:off x="457200" y="2209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Художник Шарль Маршал</a:t>
            </a:r>
            <a:endParaRPr lang="ru-RU" dirty="0"/>
          </a:p>
        </p:txBody>
      </p:sp>
      <p:pic>
        <p:nvPicPr>
          <p:cNvPr id="6" name="Рисунок 5" descr="414px-Alfred_de_muss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04800"/>
            <a:ext cx="2523744" cy="36515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5000" y="3962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Критик  Альфред де Мюссе</a:t>
            </a:r>
            <a:endParaRPr lang="ru-RU" dirty="0"/>
          </a:p>
        </p:txBody>
      </p:sp>
      <p:pic>
        <p:nvPicPr>
          <p:cNvPr id="9" name="Рисунок 8" descr="p01yn85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820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47</Words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2016-02-28T17:07:01Z</dcterms:created>
  <dcterms:modified xsi:type="dcterms:W3CDTF">2016-03-01T19:09:59Z</dcterms:modified>
</cp:coreProperties>
</file>