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Лев Николаевич Толстой</a:t>
            </a:r>
            <a:endParaRPr lang="ru-RU" dirty="0"/>
          </a:p>
        </p:txBody>
      </p:sp>
      <p:pic>
        <p:nvPicPr>
          <p:cNvPr id="1028" name="Picture 4" descr="http://mypresentation.ru/documents/11694c8b44acdc0c88a1013eda45bbda/img2.jpg"/>
          <p:cNvPicPr>
            <a:picLocks noChangeAspect="1" noChangeArrowheads="1"/>
          </p:cNvPicPr>
          <p:nvPr/>
        </p:nvPicPr>
        <p:blipFill>
          <a:blip r:embed="rId2"/>
          <a:srcRect r="48276"/>
          <a:stretch>
            <a:fillRect/>
          </a:stretch>
        </p:blipFill>
        <p:spPr bwMode="auto">
          <a:xfrm>
            <a:off x="0" y="1500174"/>
            <a:ext cx="364330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357686" y="2357430"/>
            <a:ext cx="378621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Писатель, просветитель, публицист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211669"/>
            <a:ext cx="364330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Годы жизни</a:t>
            </a:r>
          </a:p>
          <a:p>
            <a:pPr algn="ctr"/>
            <a:r>
              <a:rPr lang="ru-RU" dirty="0" smtClean="0"/>
              <a:t>1828-1910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Родители Л.Н.Толстого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4929198"/>
            <a:ext cx="1576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(1790 —1830)</a:t>
            </a:r>
            <a:endParaRPr lang="ru-RU" b="1" dirty="0"/>
          </a:p>
        </p:txBody>
      </p:sp>
      <p:pic>
        <p:nvPicPr>
          <p:cNvPr id="9" name="Picture 4" descr="http://orpheusmusic.ru/_pu/11/621922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785925"/>
            <a:ext cx="2501707" cy="309036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7158" y="5429264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Княжна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Мария Николаевна Волконская*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5572140"/>
            <a:ext cx="308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Граф Николай Ильич Толстой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4" name="Picture 6" descr="http://www.rulex.ru/rpg/WebPict/fullpic/0082-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2643206" cy="2965351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5857884" y="4929198"/>
            <a:ext cx="1526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(1794 —1837)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596390"/>
            <a:ext cx="85010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/>
              <a:t>*в семье не сохранилось ни одного портрета Марии Николаевны, кроме маленького силуэта восьмилетней девочки. </a:t>
            </a:r>
            <a:endParaRPr lang="ru-RU" sz="11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1571612"/>
            <a:ext cx="2643206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мать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86380" y="1571612"/>
            <a:ext cx="250033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отец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cs625624.vk.me/v625624604/3f5ad/GA5BgbvsXXk.jpg"/>
          <p:cNvPicPr>
            <a:picLocks noChangeAspect="1" noChangeArrowheads="1"/>
          </p:cNvPicPr>
          <p:nvPr/>
        </p:nvPicPr>
        <p:blipFill>
          <a:blip r:embed="rId2"/>
          <a:srcRect l="18157" r="18994"/>
          <a:stretch>
            <a:fillRect/>
          </a:stretch>
        </p:blipFill>
        <p:spPr bwMode="auto">
          <a:xfrm>
            <a:off x="4221479" y="3357562"/>
            <a:ext cx="4922522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://aria-art.ru/0/T/Tolstoj%20Lev%20Nikolaevich/1.jpg"/>
          <p:cNvPicPr>
            <a:picLocks noChangeAspect="1" noChangeArrowheads="1"/>
          </p:cNvPicPr>
          <p:nvPr/>
        </p:nvPicPr>
        <p:blipFill>
          <a:blip r:embed="rId3"/>
          <a:srcRect t="1273" b="9554"/>
          <a:stretch>
            <a:fillRect/>
          </a:stretch>
        </p:blipFill>
        <p:spPr bwMode="auto">
          <a:xfrm>
            <a:off x="0" y="928670"/>
            <a:ext cx="3857620" cy="477769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Служба Л. Н.Толстого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357190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В 1851 Толстой уехал на Кавказ и участвовал в военных </a:t>
            </a:r>
            <a:r>
              <a:rPr lang="ru-RU" b="1" dirty="0" smtClean="0"/>
              <a:t>действиях.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6143644"/>
            <a:ext cx="428624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В 1854 году писатель  перевелся в Крымскую армию, в осажденный Севастополь.</a:t>
            </a:r>
            <a:endParaRPr lang="ru-RU" sz="1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0" y="1571612"/>
            <a:ext cx="5143504" cy="185738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Литературная деятельность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4214818"/>
            <a:ext cx="5143504" cy="1123712"/>
          </a:xfrm>
          <a:prstGeom prst="roundRec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Всемирно известные романы</a:t>
            </a:r>
          </a:p>
          <a:p>
            <a:r>
              <a:rPr lang="ru-RU" sz="2000" b="1" dirty="0" smtClean="0"/>
              <a:t> «Война и мир» </a:t>
            </a:r>
          </a:p>
          <a:p>
            <a:r>
              <a:rPr lang="ru-RU" sz="2000" b="1" dirty="0" smtClean="0"/>
              <a:t> «Анна Каренина»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1714488"/>
            <a:ext cx="492919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Литературная деятельность на военной службе</a:t>
            </a:r>
          </a:p>
        </p:txBody>
      </p:sp>
      <p:pic>
        <p:nvPicPr>
          <p:cNvPr id="17413" name="Picture 5" descr="http://www.a4format.ru/index_pic.php?data=photos/4378f790.jpg&amp;percenta=1.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5077" y="1500174"/>
            <a:ext cx="4008923" cy="535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2143116"/>
            <a:ext cx="4143372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prstClr val="black"/>
                </a:solidFill>
              </a:rPr>
              <a:t>повесть "Казаки" (1852-63)</a:t>
            </a:r>
          </a:p>
          <a:p>
            <a:r>
              <a:rPr lang="ru-RU" sz="1600" b="1" dirty="0" smtClean="0">
                <a:solidFill>
                  <a:prstClr val="black"/>
                </a:solidFill>
              </a:rPr>
              <a:t>рассказы "Набег" (1853) "Рубка леса" (1855) </a:t>
            </a:r>
          </a:p>
          <a:p>
            <a:r>
              <a:rPr lang="ru-RU" sz="1600" b="1" dirty="0" smtClean="0">
                <a:solidFill>
                  <a:prstClr val="black"/>
                </a:solidFill>
              </a:rPr>
              <a:t>повесть "Хаджи-Мурат" (1896-1904)</a:t>
            </a:r>
          </a:p>
          <a:p>
            <a:r>
              <a:rPr lang="ru-RU" sz="1600" b="1" dirty="0" smtClean="0"/>
              <a:t>цикл "севастопольских рассказов"</a:t>
            </a:r>
            <a:endParaRPr lang="ru-RU" sz="1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Значение и влияние творчества Л.Н.Толстого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571612"/>
            <a:ext cx="9144000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 smtClean="0"/>
              <a:t>Творчество Л.Толстого оставило неизгладимый след не только в русской литературе, но и повлияло на мировую литературу</a:t>
            </a:r>
            <a:endParaRPr lang="ru-RU" sz="1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345552"/>
            <a:ext cx="742955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 Германии изучали его опыт реалистического изображения войны.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282603"/>
            <a:ext cx="742955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Английские</a:t>
            </a:r>
            <a:r>
              <a:rPr lang="ru-RU" dirty="0" smtClean="0"/>
              <a:t> писатели видели в нём пример высокой художнической смелости.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282735"/>
            <a:ext cx="742955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В США </a:t>
            </a:r>
            <a:r>
              <a:rPr lang="ru-RU" dirty="0" smtClean="0"/>
              <a:t>Лев Толстой стал опорой для писателей, которые утверждали острую социальную тематику в искусстве.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143512"/>
            <a:ext cx="742955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Писателям славянских народов импонировало его сочувствие «малым» угнетённым нациям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203</Words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Лев Николаевич Толстой</vt:lpstr>
      <vt:lpstr>Родители Л.Н.Толстого</vt:lpstr>
      <vt:lpstr>Служба Л. Н.Толстого </vt:lpstr>
      <vt:lpstr>Литературная деятельность</vt:lpstr>
      <vt:lpstr>Значение и влияние творчества Л.Н.Толстого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Биография великого русского писателя</dc:title>
  <dc:creator>Никита</dc:creator>
  <cp:lastModifiedBy>Никита</cp:lastModifiedBy>
  <cp:revision>41</cp:revision>
  <dcterms:created xsi:type="dcterms:W3CDTF">2016-03-05T18:18:06Z</dcterms:created>
  <dcterms:modified xsi:type="dcterms:W3CDTF">2016-03-09T17:54:53Z</dcterms:modified>
</cp:coreProperties>
</file>