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57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10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5248"/>
            <a:ext cx="7772400" cy="97840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03.03.16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082" y="969264"/>
            <a:ext cx="3657600" cy="1161288"/>
          </a:xfrm>
        </p:spPr>
        <p:txBody>
          <a:bodyPr anchor="b">
            <a:noAutofit/>
          </a:bodyPr>
          <a:lstStyle>
            <a:lvl1pPr algn="l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88" y="510988"/>
            <a:ext cx="3657600" cy="5553636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853" y="2130552"/>
            <a:ext cx="3657600" cy="358444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1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03.03.16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над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1376"/>
            <a:ext cx="7776882" cy="1014984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457199"/>
            <a:ext cx="5486400" cy="3644153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03.03.16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аскадро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5141"/>
            <a:ext cx="7776882" cy="1013011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03.03.16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41249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41249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idx="16"/>
          </p:nvPr>
        </p:nvSpPr>
        <p:spPr>
          <a:xfrm>
            <a:off x="613918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19" name="Picture Placeholder 2"/>
          <p:cNvSpPr>
            <a:spLocks noGrp="1"/>
          </p:cNvSpPr>
          <p:nvPr>
            <p:ph type="pic" idx="17"/>
          </p:nvPr>
        </p:nvSpPr>
        <p:spPr>
          <a:xfrm>
            <a:off x="613918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03.03.16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3400"/>
            <a:ext cx="16002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6019800" cy="55927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03.03.16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425702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03.03.16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77153"/>
          </a:xfrm>
        </p:spPr>
        <p:txBody>
          <a:bodyPr anchor="b" anchorCtr="0">
            <a:no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5257800"/>
            <a:ext cx="7770813" cy="874058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03.03.16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540000">
            <a:off x="2056196" y="424650"/>
            <a:ext cx="5031609" cy="337580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0813" cy="1743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756647"/>
            <a:ext cx="7770813" cy="1281953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03.03.16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4733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03.03.16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5526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5526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03.03.16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6205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6966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03.03.16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03.03.16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5" y="971550"/>
            <a:ext cx="3657600" cy="116205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457200"/>
            <a:ext cx="3657600" cy="5668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5" y="2133601"/>
            <a:ext cx="3657600" cy="358140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03.03.16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081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04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51A0C47-018D-4460-B945-BFF7981B6CA6}" type="datetimeFigureOut">
              <a:rPr lang="en-US" smtClean="0"/>
              <a:t>03.03.16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Tx/>
        <a:buBlip>
          <a:blip r:embed="rId16"/>
        </a:buBlip>
        <a:defRPr sz="22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20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0558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3987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2743200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087688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754154" y="2136904"/>
            <a:ext cx="5734402" cy="1538448"/>
          </a:xfrm>
        </p:spPr>
        <p:txBody>
          <a:bodyPr/>
          <a:lstStyle/>
          <a:p>
            <a:r>
              <a:rPr lang="ru-RU" sz="4400" dirty="0" smtClean="0">
                <a:latin typeface="Baskerville"/>
                <a:cs typeface="Baskerville"/>
              </a:rPr>
              <a:t>Павел Иванович Мельников-Печерский</a:t>
            </a:r>
            <a:endParaRPr lang="ru-RU" sz="4400" dirty="0">
              <a:latin typeface="Baskerville"/>
              <a:cs typeface="Baskerville"/>
            </a:endParaRPr>
          </a:p>
        </p:txBody>
      </p:sp>
    </p:spTree>
    <p:extLst>
      <p:ext uri="{BB962C8B-B14F-4D97-AF65-F5344CB8AC3E}">
        <p14:creationId xmlns:p14="http://schemas.microsoft.com/office/powerpoint/2010/main" val="3374952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20130408164551_014_en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445" y="315027"/>
            <a:ext cx="3861518" cy="592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6383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220px-Pavel_Melnikov_by_Kramsko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081" y="226193"/>
            <a:ext cx="4637226" cy="5543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303396" y="5989253"/>
            <a:ext cx="4630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  <a:latin typeface="Baskerville"/>
                <a:cs typeface="Baskerville"/>
              </a:rPr>
              <a:t>«Портрет </a:t>
            </a:r>
            <a:r>
              <a:rPr lang="ru-RU" sz="2000" dirty="0">
                <a:solidFill>
                  <a:schemeClr val="tx1">
                    <a:lumMod val="95000"/>
                  </a:schemeClr>
                </a:solidFill>
                <a:latin typeface="Baskerville"/>
                <a:cs typeface="Baskerville"/>
              </a:rPr>
              <a:t>писателя П. И. </a:t>
            </a: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  <a:latin typeface="Baskerville"/>
                <a:cs typeface="Baskerville"/>
              </a:rPr>
              <a:t>Мельникова».  </a:t>
            </a:r>
          </a:p>
          <a:p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  <a:latin typeface="Baskerville"/>
                <a:cs typeface="Baskerville"/>
              </a:rPr>
              <a:t>Иван Крамской, 1876 год.</a:t>
            </a:r>
            <a:endParaRPr lang="ru-RU" sz="2000" dirty="0">
              <a:solidFill>
                <a:schemeClr val="tx1">
                  <a:lumMod val="95000"/>
                </a:schemeClr>
              </a:solidFill>
              <a:latin typeface="Baskerville"/>
              <a:cs typeface="Baskerville"/>
            </a:endParaRPr>
          </a:p>
        </p:txBody>
      </p:sp>
    </p:spTree>
    <p:extLst>
      <p:ext uri="{BB962C8B-B14F-4D97-AF65-F5344CB8AC3E}">
        <p14:creationId xmlns:p14="http://schemas.microsoft.com/office/powerpoint/2010/main" val="2983896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Melnikov_P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746" y="177407"/>
            <a:ext cx="3898814" cy="5617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257653" y="5866506"/>
            <a:ext cx="5225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Baskerville"/>
                <a:cs typeface="Baskerville"/>
              </a:rPr>
              <a:t>Фотография Мельникова- Печерского работы А.О. Карелина.</a:t>
            </a:r>
            <a:endParaRPr lang="ru-RU" sz="2400" dirty="0">
              <a:latin typeface="Baskerville"/>
              <a:cs typeface="Baskerville"/>
            </a:endParaRPr>
          </a:p>
        </p:txBody>
      </p:sp>
    </p:spTree>
    <p:extLst>
      <p:ext uri="{BB962C8B-B14F-4D97-AF65-F5344CB8AC3E}">
        <p14:creationId xmlns:p14="http://schemas.microsoft.com/office/powerpoint/2010/main" val="2670758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qDL5GZYyH8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299" y="574130"/>
            <a:ext cx="4440317" cy="5275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23579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18146" y="1535759"/>
            <a:ext cx="9025854" cy="3445613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Baskerville"/>
                <a:cs typeface="Baskerville"/>
              </a:rPr>
              <a:t>  «</a:t>
            </a:r>
            <a:r>
              <a:rPr lang="ru-RU" sz="2400" dirty="0">
                <a:latin typeface="Baskerville"/>
                <a:cs typeface="Baskerville"/>
              </a:rPr>
              <a:t>Велика, обширна ты, матушка наша, земля святорусская! ... Вволю простора, вволю раздолья! Всех, матушка, кормишь, одеваешь, обуваешь, всем, мать-кормилица, хлеба даешь – и своим, и чужим …</a:t>
            </a:r>
            <a:r>
              <a:rPr lang="ru-RU" sz="2400" dirty="0" smtClean="0">
                <a:latin typeface="Baskerville"/>
                <a:cs typeface="Baskerville"/>
              </a:rPr>
              <a:t>»  </a:t>
            </a:r>
            <a:br>
              <a:rPr lang="ru-RU" sz="2400" dirty="0" smtClean="0">
                <a:latin typeface="Baskerville"/>
                <a:cs typeface="Baskerville"/>
              </a:rPr>
            </a:br>
            <a:r>
              <a:rPr lang="ru-RU" sz="2400" dirty="0" smtClean="0">
                <a:latin typeface="Baskerville"/>
                <a:cs typeface="Baskerville"/>
              </a:rPr>
              <a:t/>
            </a:r>
            <a:br>
              <a:rPr lang="ru-RU" sz="2400" dirty="0" smtClean="0">
                <a:latin typeface="Baskerville"/>
                <a:cs typeface="Baskerville"/>
              </a:rPr>
            </a:br>
            <a:r>
              <a:rPr lang="ru-RU" sz="2400" dirty="0" smtClean="0">
                <a:latin typeface="Baskerville"/>
                <a:cs typeface="Baskerville"/>
              </a:rPr>
              <a:t>                                               П. И. Мельников-Печерский</a:t>
            </a:r>
            <a:endParaRPr lang="ru-RU" sz="2400" dirty="0">
              <a:latin typeface="Baskerville"/>
              <a:cs typeface="Baskerville"/>
            </a:endParaRPr>
          </a:p>
        </p:txBody>
      </p:sp>
    </p:spTree>
    <p:extLst>
      <p:ext uri="{BB962C8B-B14F-4D97-AF65-F5344CB8AC3E}">
        <p14:creationId xmlns:p14="http://schemas.microsoft.com/office/powerpoint/2010/main" val="1439978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История">
  <a:themeElements>
    <a:clrScheme name="Story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Story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Story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  <a:lumMod val="120000"/>
              </a:schemeClr>
              <a:schemeClr val="phClr">
                <a:satMod val="350000"/>
                <a:lumMod val="150000"/>
              </a:schemeClr>
            </a:duotone>
          </a:blip>
          <a:tile tx="0" ty="0" sx="20000" sy="20000" flip="none" algn="ctr"/>
        </a:blipFill>
        <a:gradFill rotWithShape="1">
          <a:gsLst>
            <a:gs pos="0">
              <a:schemeClr val="phClr">
                <a:shade val="20000"/>
                <a:satMod val="130000"/>
              </a:schemeClr>
            </a:gs>
            <a:gs pos="5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200000"/>
                <a:lumMod val="12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2100000" sx="104000" sy="104000" algn="br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127000" dist="63500" dir="5400000" sx="103000" sy="103000" rotWithShape="0">
              <a:srgbClr val="000000">
                <a:alpha val="75000"/>
              </a:srgbClr>
            </a:outerShdw>
          </a:effectLst>
          <a:scene3d>
            <a:camera prst="perspectiveFront" fov="3000000"/>
            <a:lightRig rig="balanced" dir="t">
              <a:rot lat="0" lon="0" rev="18000000"/>
            </a:lightRig>
          </a:scene3d>
          <a:sp3d prstMaterial="plastic">
            <a:bevelT w="254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60000"/>
                <a:satMod val="4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История.thmx</Template>
  <TotalTime>14</TotalTime>
  <Words>67</Words>
  <Application>Microsoft Macintosh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История</vt:lpstr>
      <vt:lpstr>Павел Иванович Мельников-Печерский</vt:lpstr>
      <vt:lpstr>Презентация PowerPoint</vt:lpstr>
      <vt:lpstr>Презентация PowerPoint</vt:lpstr>
      <vt:lpstr>Презентация PowerPoint</vt:lpstr>
      <vt:lpstr>Презентация PowerPoint</vt:lpstr>
      <vt:lpstr>  «Велика, обширна ты, матушка наша, земля святорусская! ... Вволю простора, вволю раздолья! Всех, матушка, кормишь, одеваешь, обуваешь, всем, мать-кормилица, хлеба даешь – и своим, и чужим …»                                                   П. И. Мельников-Печерский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Павел Иванович Мельников-Печерский</dc:title>
  <dc:creator>Дмитрий Куратцев</dc:creator>
  <cp:lastModifiedBy>Дмитрий Куратцев</cp:lastModifiedBy>
  <cp:revision>2</cp:revision>
  <dcterms:created xsi:type="dcterms:W3CDTF">2016-03-03T20:46:09Z</dcterms:created>
  <dcterms:modified xsi:type="dcterms:W3CDTF">2016-03-03T21:00:16Z</dcterms:modified>
</cp:coreProperties>
</file>