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1" r:id="rId17"/>
    <p:sldId id="275" r:id="rId18"/>
    <p:sldId id="276" r:id="rId19"/>
    <p:sldId id="277" r:id="rId20"/>
    <p:sldId id="278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3D2253-6619-46C8-A806-6DE8F3BFC1FA}" type="datetimeFigureOut">
              <a:rPr lang="ru-RU" smtClean="0"/>
              <a:pPr/>
              <a:t>08.04.2016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FB5957-1B10-48F3-9328-0AB82BA4E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text=%D1%80%D0%B8%D1%81%D1%83%D0%BD%D0%BE%D0%BA%20%D0%B7%D0%B0%D0%B2%D0%B8%D1%82%D1%83%D1%88%D0%BA%D0%B0&amp;noreask=1&amp;img_url=http://www.2photo-paint.com/wp-content/uploads/2009/10/design167.jpg&amp;pos=26&amp;rpt=simage&amp;lr=23&amp;nojs=1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bfmufa.ru/files/2014/12/maloetazhka_191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548680"/>
            <a:ext cx="7339575" cy="5504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чий стол\Льюда\Загрузки\дом\izbast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928934"/>
            <a:ext cx="4937125" cy="3475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Рабочий стол\Льюда\Загрузки\дом\izbast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384" y="1285860"/>
            <a:ext cx="3084703" cy="5121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14348" y="0"/>
            <a:ext cx="459645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Интерьер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купеческого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чий стол\Льюда\Развлекуха\интерьер, дома,ремонт,дизайн\Красивые домики\dringis2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143248"/>
            <a:ext cx="5207375" cy="32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D:\Рабочий стол\Льюда\Развлекуха\интерьер, дома,ремонт,дизайн\Красивые домики\f_47ea81f7f24b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00042"/>
            <a:ext cx="3786214" cy="3148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D:\Рабочий стол\Льюда\Развлекуха\интерьер, дома,ремонт,дизайн\Красивые домики\f_4862299d1ba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4000504"/>
            <a:ext cx="3094037" cy="233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285784" y="428604"/>
            <a:ext cx="55006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Современный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Рабочий стол\Льюда\Развлекуха\интерьер, дома,ремонт,дизайн\62.109.2.103-162731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714488"/>
            <a:ext cx="6651645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87040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Интерьер современного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Дома.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Гостинная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чий стол\Льюда\Развлекуха\интерьер, дома,ремонт,дизайн\67.222.30.77-161714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5048286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D:\Рабочий стол\Льюда\Развлекуха\интерьер, дома,ремонт,дизайн\67.222.30.77-162730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357562"/>
            <a:ext cx="4233148" cy="3179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Рабочий стол\Льюда\Развлекуха\интерьер, дома,ремонт,дизайн\Красивые домики\_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429000"/>
            <a:ext cx="4170380" cy="31277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1" name="Picture 3" descr="D:\Рабочий стол\Льюда\Развлекуха\интерьер, дома,ремонт,дизайн\Красивые домики\1_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285728"/>
            <a:ext cx="2920998" cy="29209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2" name="Picture 4" descr="D:\Рабочий стол\Льюда\Развлекуха\интерьер, дома,ремонт,дизайн\Красивые домики\1_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429000"/>
            <a:ext cx="3954449" cy="3073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928662" y="785794"/>
            <a:ext cx="43669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Необычные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Рабочий стол\Льюда\Развлекуха\интерьер, дома,ремонт,дизайн\Красивые домики\Gotica-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3984272" cy="2990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5" name="Picture 3" descr="D:\Рабочий стол\Льюда\Развлекуха\интерьер, дома,ремонт,дизайн\Красивые домики\Pic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000504"/>
            <a:ext cx="3500462" cy="2632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D:\Рабочий стол\Льюда\Развлекуха\интерьер, дома,ремонт,дизайн\Красивые домики\zod4estv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714356"/>
            <a:ext cx="3786214" cy="2988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D:\Рабочий стол\Льюда\Развлекуха\интерьер, дома,ремонт,дизайн\Красивые домики\20070410002427_pijany_do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4071942"/>
            <a:ext cx="3357586" cy="251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Рисунки детей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mypresentation.ru/documents/0bab453799a0c42615d7373dc932cbdd/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festival.1september.ru/articles/549420/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52893" cy="3744416"/>
          </a:xfrm>
          <a:prstGeom prst="rect">
            <a:avLst/>
          </a:prstGeom>
          <a:noFill/>
        </p:spPr>
      </p:pic>
      <p:pic>
        <p:nvPicPr>
          <p:cNvPr id="45060" name="Picture 4" descr="http://festival.1september.ru/articles/312322/img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780928"/>
            <a:ext cx="5184576" cy="3873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prerperdova.science/pic-festival.1september.ru/articles/583818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8312190" cy="5901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i031.radikal.ru/1407/1f/1a4a6a7641f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712"/>
            <a:ext cx="8420100" cy="547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1239184437dom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76250"/>
            <a:ext cx="8064500" cy="5351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ww.5harfliler.com/wp-content/uploads/2013/09/bebekev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8700539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357430"/>
            <a:ext cx="57283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какой дом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Построишь ты?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8" name="Picture 2" descr="D:\Рабочий стол\Льюда\Загрузки\анимашки\0_5012e_ec442962_S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1571636" cy="1742804"/>
          </a:xfrm>
          <a:prstGeom prst="rect">
            <a:avLst/>
          </a:prstGeom>
          <a:noFill/>
        </p:spPr>
      </p:pic>
      <p:pic>
        <p:nvPicPr>
          <p:cNvPr id="14339" name="Picture 3" descr="D:\Рабочий стол\Льюда\Загрузки\анимашки\multyashki-218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4143380"/>
            <a:ext cx="1160447" cy="224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\Льюда\Загрузки\дом\izbast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571744"/>
            <a:ext cx="5001827" cy="3959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31456" y="0"/>
            <a:ext cx="458324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Традиционный</a:t>
            </a:r>
          </a:p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Русский</a:t>
            </a:r>
          </a:p>
          <a:p>
            <a:pPr algn="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Крестьянский </a:t>
            </a:r>
          </a:p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       дом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836613"/>
            <a:ext cx="7704137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 снаружи и внутри</a:t>
            </a:r>
          </a:p>
        </p:txBody>
      </p:sp>
      <p:pic>
        <p:nvPicPr>
          <p:cNvPr id="2054" name="Picture 6" descr="i?id=301508016-2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3303588"/>
            <a:ext cx="4643438" cy="3554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ad_47398_ima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1700213"/>
            <a:ext cx="7991475" cy="4297362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619250" y="476250"/>
            <a:ext cx="626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</a:rPr>
              <a:t>Посмотрите какие дома снаружи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om_vnutri_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404813"/>
            <a:ext cx="7848600" cy="5964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2011-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549275"/>
            <a:ext cx="8207375" cy="551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чий стол\Льюда\Загрузки\дом\images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357298"/>
            <a:ext cx="3433440" cy="2255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Рабочий стол\Льюда\Загрузки\дом\image01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214818"/>
            <a:ext cx="3618945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D:\Рабочий стол\Льюда\Загрузки\дом\interjer_russkoy_izby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4214818"/>
            <a:ext cx="4511408" cy="2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642918"/>
            <a:ext cx="353494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Интерьер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Русского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Льюда\Загрузки\дом\1277503350_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071546"/>
            <a:ext cx="3852976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D:\Рабочий стол\Льюда\Загрузки\дом\nv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357430"/>
            <a:ext cx="4357718" cy="3268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37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Дом снаружи и внутри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Рисунки детей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4</cp:revision>
  <dcterms:created xsi:type="dcterms:W3CDTF">2016-03-13T14:54:58Z</dcterms:created>
  <dcterms:modified xsi:type="dcterms:W3CDTF">2016-04-08T18:56:47Z</dcterms:modified>
</cp:coreProperties>
</file>