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2160" y="6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5AED-F56D-45AE-894D-4770E3D9AF27}" type="datetimeFigureOut">
              <a:rPr lang="ru-RU" smtClean="0"/>
              <a:t>08.04.2016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18072-288D-4E41-BA08-A6C0B5BFA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18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5AED-F56D-45AE-894D-4770E3D9AF27}" type="datetimeFigureOut">
              <a:rPr lang="ru-RU" smtClean="0"/>
              <a:t>08.04.2016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18072-288D-4E41-BA08-A6C0B5BFA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864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5AED-F56D-45AE-894D-4770E3D9AF27}" type="datetimeFigureOut">
              <a:rPr lang="ru-RU" smtClean="0"/>
              <a:t>08.04.2016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18072-288D-4E41-BA08-A6C0B5BFA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604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5AED-F56D-45AE-894D-4770E3D9AF27}" type="datetimeFigureOut">
              <a:rPr lang="ru-RU" smtClean="0"/>
              <a:t>08.04.2016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18072-288D-4E41-BA08-A6C0B5BFA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930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5AED-F56D-45AE-894D-4770E3D9AF27}" type="datetimeFigureOut">
              <a:rPr lang="ru-RU" smtClean="0"/>
              <a:t>08.04.2016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18072-288D-4E41-BA08-A6C0B5BFA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293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5AED-F56D-45AE-894D-4770E3D9AF27}" type="datetimeFigureOut">
              <a:rPr lang="ru-RU" smtClean="0"/>
              <a:t>08.04.2016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18072-288D-4E41-BA08-A6C0B5BFA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646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5AED-F56D-45AE-894D-4770E3D9AF27}" type="datetimeFigureOut">
              <a:rPr lang="ru-RU" smtClean="0"/>
              <a:t>08.04.2016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18072-288D-4E41-BA08-A6C0B5BFA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308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5AED-F56D-45AE-894D-4770E3D9AF27}" type="datetimeFigureOut">
              <a:rPr lang="ru-RU" smtClean="0"/>
              <a:t>08.04.2016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18072-288D-4E41-BA08-A6C0B5BFA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889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5AED-F56D-45AE-894D-4770E3D9AF27}" type="datetimeFigureOut">
              <a:rPr lang="ru-RU" smtClean="0"/>
              <a:t>08.04.2016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18072-288D-4E41-BA08-A6C0B5BFA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33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5AED-F56D-45AE-894D-4770E3D9AF27}" type="datetimeFigureOut">
              <a:rPr lang="ru-RU" smtClean="0"/>
              <a:t>08.04.2016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18072-288D-4E41-BA08-A6C0B5BFA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694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5AED-F56D-45AE-894D-4770E3D9AF27}" type="datetimeFigureOut">
              <a:rPr lang="ru-RU" smtClean="0"/>
              <a:t>08.04.2016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18072-288D-4E41-BA08-A6C0B5BFA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954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A5AED-F56D-45AE-894D-4770E3D9AF27}" type="datetimeFigureOut">
              <a:rPr lang="ru-RU" smtClean="0"/>
              <a:t>08.04.2016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18072-288D-4E41-BA08-A6C0B5BFA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767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Ulia\Desktop\Мои документы\Мои рисунки\обои\music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59" y="0"/>
            <a:ext cx="6826944" cy="914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http://cs308428.userapi.com/v308428821/3b4a/J4WnG9UpY9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808" y="6732240"/>
            <a:ext cx="3072341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1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796473" y="1619672"/>
            <a:ext cx="5400600" cy="646331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ru-RU" sz="6600" b="1" u="sng" dirty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Домашний концерт</a:t>
            </a:r>
            <a:endParaRPr lang="ru-RU" sz="6600" b="1" dirty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1559" y="1686335"/>
            <a:ext cx="681644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музыке суждено оставаться в жизни малыша только фоном, на который почти не обращают внимания. Взрослые часто уже не помнят особенностей детского восприятия музыки, которое состоит в том, что совсем маленькие дети музыку как бы не слышат - они не реагируют на нее, спокойно занимаясь своими делами: играют, рисуют… Конечно, даже такое пассивное слушание откладывается в подсознании. Однако ребенку можно помочь "услышать" музыку, чтобы ее восприятие было более осмысленным и доставляло осознанное удовольствие. 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простой прием: предложить малышу потанцевать </a:t>
            </a:r>
            <a: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маршировать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ритмичную музыку, вместе или в компании с игрушкой - а может быть, посмотреть, как танцует мама. Другой испытанный способ заинтересовать - игра "На что это похоже?", когда ребенок попробует угадать, что он слышит в музыке: шелест дождя, пение птиц, походку разных животных… Для этой игры очень подходят такие программные произведения, как "Времена года" - и Чайковского, и Вивальди. Пьесы, не имеющие явного сюжета, по-своему хороши тем, что со временем ребенок сможет придумать к ним любую историю с самыми удивительными приключениями - и даже нарисовать к ней картинку. 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Любимая музыка может стать изысканным обрамлением дня. Однажды выбранные красивые мелодии могут служить приглашением к столу, дневной и вечерней колыбельными, фоном для занятий, например, рисованием - достаточно короткого узнаваемого фрагмента. Кстати, важно не "перегрузить" малыша музыкой, не утомить - музыка должна доставлять удовольствие, а не превращаться в докучливый шум. Постепенно ребенок привыкает к жизни под музыку - причем под очень хорошую музыку. Он начинает различать оттенки и красоту мелодий. Его мир становится богаче, </a:t>
            </a:r>
          </a:p>
        </p:txBody>
      </p:sp>
    </p:spTree>
    <p:extLst>
      <p:ext uri="{BB962C8B-B14F-4D97-AF65-F5344CB8AC3E}">
        <p14:creationId xmlns:p14="http://schemas.microsoft.com/office/powerpoint/2010/main" val="300298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Ulia\Desktop\Мои документы\Мои рисунки\обои\music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59" y="0"/>
            <a:ext cx="6826944" cy="914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358686" y="1043608"/>
            <a:ext cx="6382681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чувства - тоньше. Со временем, лет с трех, он сможет слушать музыку уже без дополнительных игр и уловок - "давай потанцуем", "на что это похоже"… Многие малыши к этому времени осваивают кнопочки музыкального центра и сами начинают ставить себе диски. Однажды, когда ребенок сможет с удовольствием слушать музыку больше получаса, можно будет устроить красивый домашний концерт: отложить все дела, нарядно одеться, погасить верхний свет, зажечь свечи и всей семьей молча послушать какое-нибудь классическое произведение, удобно устроившись в креслах. Самые "продвинутые" маленькие любители музыки лет в пять-шесть впервые попадают на концерты. Правда, многим приятнее слушать музыку дома: в конце концов, где, как не дома, можно вскочить с места и потанцевать под мелодию, захватившую тебя? 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Разумеется, было бы очень здорово, если бы в доме иногда звучала живая музыка, то есть кто-то из взрослых играл хотя бы простенькие мелодии на фортепиано, гитаре, аккордеоне, скрипке или флейте. Некоторые, самые простые музыкальные инструменты, может освоить и малыш: тамбурин, металлофон, дудочку. Это стоит сделать, несмотря даже на то, что самые простые инструменты, такие как треугольник, вообще не издают звуков музыки - они лишь производят звуки. Но звуки красивые, и умение слышать их красоту - тоже признак настоящей культуры. Ведь мир полон волшебных звуков, нужно только услышать их. Кстати, один из самых загадочных и чудесных звуков можно воспроизвести с помощью очень простых предметов: гитары и горсти сухой рисовой крупы. Если медленно высыпать горсть риса на струны лежащей гитары, она издаст тихий и совершенно сказочный шелестящий звон. Ребенку обязательно понравится.</a:t>
            </a:r>
          </a:p>
          <a:p>
            <a:pPr algn="just"/>
            <a:endParaRPr lang="ru-RU" dirty="0"/>
          </a:p>
        </p:txBody>
      </p:sp>
      <p:pic>
        <p:nvPicPr>
          <p:cNvPr id="2052" name="Picture 4" descr="http://cs302115.userapi.com/v302115584/733/q4THKOqdJn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0" y="7576607"/>
            <a:ext cx="3418014" cy="142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mg145.imageshack.us/img145/2117/irintatlbebekresimleri3gy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480" y="6300193"/>
            <a:ext cx="2505845" cy="187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9904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591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Ulia</dc:creator>
  <cp:lastModifiedBy>user</cp:lastModifiedBy>
  <cp:revision>4</cp:revision>
  <dcterms:created xsi:type="dcterms:W3CDTF">2014-04-06T11:36:15Z</dcterms:created>
  <dcterms:modified xsi:type="dcterms:W3CDTF">2016-04-08T06:30:15Z</dcterms:modified>
</cp:coreProperties>
</file>