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2" r:id="rId6"/>
    <p:sldId id="261" r:id="rId7"/>
    <p:sldId id="263" r:id="rId8"/>
    <p:sldId id="260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588" autoAdjust="0"/>
    <p:restoredTop sz="94620" autoAdjust="0"/>
  </p:normalViewPr>
  <p:slideViewPr>
    <p:cSldViewPr>
      <p:cViewPr varScale="1">
        <p:scale>
          <a:sx n="66" d="100"/>
          <a:sy n="66" d="100"/>
        </p:scale>
        <p:origin x="-127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81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9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CAE06A-A3F6-43CE-B460-9CB89842FC84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A05069-CFF2-48F3-B4A0-EB2142CECF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7857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A05069-CFF2-48F3-B4A0-EB2142CECFD0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04857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22D8B-681D-422F-8D7D-10F2203E8804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472C0-8F13-4FE4-A9BF-C9E886EE6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380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22D8B-681D-422F-8D7D-10F2203E8804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472C0-8F13-4FE4-A9BF-C9E886EE6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008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22D8B-681D-422F-8D7D-10F2203E8804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472C0-8F13-4FE4-A9BF-C9E886EE6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687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22D8B-681D-422F-8D7D-10F2203E8804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472C0-8F13-4FE4-A9BF-C9E886EE6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8941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22D8B-681D-422F-8D7D-10F2203E8804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472C0-8F13-4FE4-A9BF-C9E886EE6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419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22D8B-681D-422F-8D7D-10F2203E8804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472C0-8F13-4FE4-A9BF-C9E886EE6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4186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22D8B-681D-422F-8D7D-10F2203E8804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472C0-8F13-4FE4-A9BF-C9E886EE6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2843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22D8B-681D-422F-8D7D-10F2203E8804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472C0-8F13-4FE4-A9BF-C9E886EE6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34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22D8B-681D-422F-8D7D-10F2203E8804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472C0-8F13-4FE4-A9BF-C9E886EE6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376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22D8B-681D-422F-8D7D-10F2203E8804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472C0-8F13-4FE4-A9BF-C9E886EE6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6683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22D8B-681D-422F-8D7D-10F2203E8804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472C0-8F13-4FE4-A9BF-C9E886EE6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597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22D8B-681D-422F-8D7D-10F2203E8804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472C0-8F13-4FE4-A9BF-C9E886EE6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467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18655"/>
            <a:ext cx="5505534" cy="1470025"/>
          </a:xfrm>
        </p:spPr>
        <p:txBody>
          <a:bodyPr>
            <a:normAutofit/>
          </a:bodyPr>
          <a:lstStyle/>
          <a:p>
            <a:r>
              <a:rPr lang="ru-RU" sz="1600" dirty="0" smtClean="0"/>
              <a:t>Санкт-Петербургская академия постдипломного педагогического      образования . </a:t>
            </a:r>
            <a:br>
              <a:rPr lang="ru-RU" sz="1600" dirty="0" smtClean="0"/>
            </a:br>
            <a:r>
              <a:rPr lang="ru-RU" sz="1600" dirty="0" smtClean="0"/>
              <a:t>Кафедра педагогики  семьи.</a:t>
            </a:r>
            <a:br>
              <a:rPr lang="ru-RU" sz="1600" dirty="0" smtClean="0"/>
            </a:br>
            <a:r>
              <a:rPr lang="ru-RU" sz="1600" dirty="0" smtClean="0"/>
              <a:t>Институт детства.</a:t>
            </a: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6309320"/>
            <a:ext cx="3888432" cy="60348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Санкт-Петербург 2015г.</a:t>
            </a:r>
            <a:endParaRPr lang="ru-RU" sz="2400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5652121" y="4365104"/>
            <a:ext cx="2952328" cy="151216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200" dirty="0" smtClean="0"/>
              <a:t>                                            Подготовила</a:t>
            </a:r>
            <a:r>
              <a:rPr lang="ru-RU" dirty="0" smtClean="0"/>
              <a:t>:</a:t>
            </a:r>
            <a:endParaRPr lang="ru-RU" sz="1700" dirty="0" smtClean="0"/>
          </a:p>
          <a:p>
            <a:pPr algn="r"/>
            <a:r>
              <a:rPr lang="ru-RU" sz="1900" dirty="0" smtClean="0"/>
              <a:t>Воспитатель ГБДОУ №88 «Исток»     </a:t>
            </a:r>
          </a:p>
          <a:p>
            <a:pPr algn="r"/>
            <a:r>
              <a:rPr lang="ru-RU" sz="1900" dirty="0" smtClean="0"/>
              <a:t> Красносельского района</a:t>
            </a:r>
          </a:p>
          <a:p>
            <a:pPr algn="r"/>
            <a:r>
              <a:rPr lang="ru-RU" sz="1900" dirty="0" smtClean="0"/>
              <a:t> Кожемякина Ю.В. </a:t>
            </a:r>
            <a:endParaRPr lang="ru-RU" sz="1900" dirty="0"/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524000" y="1853208"/>
            <a:ext cx="6400800" cy="18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Тема: «Участие родителей в формировании навыков личной гигиены у детей раннего возраста.»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6578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08720"/>
            <a:ext cx="8064896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524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-243408"/>
            <a:ext cx="8229600" cy="1143000"/>
          </a:xfrm>
        </p:spPr>
        <p:txBody>
          <a:bodyPr/>
          <a:lstStyle/>
          <a:p>
            <a:r>
              <a:rPr lang="ru-RU" sz="2800" dirty="0" smtClean="0"/>
              <a:t>Введение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4848" y="764705"/>
            <a:ext cx="8229600" cy="403244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/>
              <a:t> Работа по формированию у детей навыков личной гигиены должна начинаться в раннем дошкольном возрасте. Обязанность родителей – постоянно закреплять гигиенические навыки, воспитываемые у ребенка в детском саду. К</a:t>
            </a:r>
            <a:r>
              <a:rPr lang="ru-RU" dirty="0" smtClean="0"/>
              <a:t>аждодневно </a:t>
            </a:r>
            <a:r>
              <a:rPr lang="ru-RU" dirty="0"/>
              <a:t>можно наблюдать детей с длинными, грязными ногтями, которые периодически ломаются об участников воспитательного процесса, нечесаные волосы, подтекающие носы ,платья и рубашки от которых пахнет позавчерашним супом. Последствия – карантинные мероприятия и долгосрочное лечение детей, а затем снова мы наблюдаем ту же картину. Хочется сказать: «Многоуважаемые родители! В этот непростой период становления иммунитета у ребенка постарайтесь привить ему элементарные правила гигиены. Не нужно вам рассказывать, как правильно надо мыть руки и чистить зубы, потому что вы все умеете. РАССКАЖИТЕ и ПОКАЖИТЕ СОБСТВЕННЫМ ПРИМЕРОМ СВОЕМУ ЧАДУ, КАК ДОЛЖЕН УХАЖИВАТЬ И СЛЕДИТЬ ЗА СОБОЙ ЧЕЛОВЕК. И уже через некоторое время он сам будет обращать внимание и акцентировать ваше на собственной внешности. В итоге меньше болезней и комплексов, больше чувства полноценности и довольства собой,  общие коммуникативные навыки усилят связь между вами и повысят авторитет </a:t>
            </a:r>
            <a:r>
              <a:rPr lang="ru-RU" dirty="0" smtClean="0"/>
              <a:t>родителей.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4581128"/>
            <a:ext cx="1814052" cy="1814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51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900" y="260648"/>
            <a:ext cx="8714563" cy="5976664"/>
          </a:xfrm>
        </p:spPr>
        <p:txBody>
          <a:bodyPr>
            <a:normAutofit fontScale="90000"/>
          </a:bodyPr>
          <a:lstStyle/>
          <a:p>
            <a:pPr algn="l"/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Цель</a:t>
            </a:r>
            <a:r>
              <a:rPr lang="ru-RU" sz="1800" b="1" dirty="0"/>
              <a:t>: 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- </a:t>
            </a:r>
            <a:r>
              <a:rPr lang="ru-RU" sz="1800" dirty="0" smtClean="0"/>
              <a:t>формирование гигиенических навыков </a:t>
            </a:r>
            <a:r>
              <a:rPr lang="ru-RU" sz="1800" dirty="0"/>
              <a:t>у детей </a:t>
            </a:r>
            <a:r>
              <a:rPr lang="ru-RU" sz="1800" dirty="0" smtClean="0"/>
              <a:t>раннего возраста в </a:t>
            </a:r>
            <a:r>
              <a:rPr lang="ru-RU" sz="1800" dirty="0"/>
              <a:t>повседневной жизни </a:t>
            </a:r>
            <a:r>
              <a:rPr lang="ru-RU" sz="1800" dirty="0" smtClean="0"/>
              <a:t>,в </a:t>
            </a:r>
            <a:r>
              <a:rPr lang="ru-RU" sz="1800" dirty="0"/>
              <a:t>детском саду и в </a:t>
            </a:r>
            <a:r>
              <a:rPr lang="ru-RU" sz="1800" dirty="0" smtClean="0"/>
              <a:t>семье, способствовать </a:t>
            </a:r>
            <a:r>
              <a:rPr lang="ru-RU" sz="1800" dirty="0"/>
              <a:t>осмыслению детьми и родителями необходимости соблюдения правил личной </a:t>
            </a:r>
            <a:r>
              <a:rPr lang="ru-RU" sz="1800" dirty="0" smtClean="0"/>
              <a:t>гигиены.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 smtClean="0"/>
              <a:t>Задачи: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>- приучать </a:t>
            </a:r>
            <a:r>
              <a:rPr lang="ru-RU" sz="1800" dirty="0"/>
              <a:t>детей следить за своим внешним видом, продолжать формировать умение правильно </a:t>
            </a:r>
            <a:r>
              <a:rPr lang="ru-RU" sz="1800" dirty="0" smtClean="0"/>
              <a:t>пользоваться мылом и горшком, </a:t>
            </a:r>
            <a:r>
              <a:rPr lang="ru-RU" sz="1800" dirty="0"/>
              <a:t>аккуратно мыть руки, </a:t>
            </a:r>
            <a:r>
              <a:rPr lang="ru-RU" sz="1800" dirty="0" smtClean="0"/>
              <a:t>лицо;  </a:t>
            </a:r>
            <a:br>
              <a:rPr lang="ru-RU" sz="1800" dirty="0" smtClean="0"/>
            </a:br>
            <a:r>
              <a:rPr lang="ru-RU" sz="1800" dirty="0" smtClean="0"/>
              <a:t>-  уметь пользоваться </a:t>
            </a:r>
            <a:r>
              <a:rPr lang="ru-RU" sz="1800" dirty="0"/>
              <a:t>расчёской и носовым платком;</a:t>
            </a:r>
            <a:br>
              <a:rPr lang="ru-RU" sz="1800" dirty="0"/>
            </a:br>
            <a:r>
              <a:rPr lang="ru-RU" sz="1800" dirty="0" smtClean="0"/>
              <a:t>- формировать </a:t>
            </a:r>
            <a:r>
              <a:rPr lang="ru-RU" sz="1800" dirty="0"/>
              <a:t>простейшие навыки поведения за столом: правильно пользоваться столовой и чайной ложками, вилкой, салфеткой; </a:t>
            </a:r>
            <a:br>
              <a:rPr lang="ru-RU" sz="1800" dirty="0"/>
            </a:br>
            <a:r>
              <a:rPr lang="ru-RU" sz="1800" dirty="0" smtClean="0"/>
              <a:t>- создавать </a:t>
            </a:r>
            <a:r>
              <a:rPr lang="ru-RU" sz="1800" dirty="0"/>
              <a:t>условия для развития умений у детей самостоятельно использовать полученные навыки в повседневной жизни </a:t>
            </a:r>
            <a:r>
              <a:rPr lang="ru-RU" sz="1800" dirty="0" smtClean="0"/>
              <a:t>;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>- формировать </a:t>
            </a:r>
            <a:r>
              <a:rPr lang="ru-RU" sz="1800" dirty="0"/>
              <a:t>потребность у детей в соблюдении навыков гигиены и опрятности в повседневной жизни в детском саду и </a:t>
            </a:r>
            <a:r>
              <a:rPr lang="ru-RU" sz="1800" dirty="0" smtClean="0"/>
              <a:t>дома</a:t>
            </a:r>
            <a:r>
              <a:rPr lang="ru-RU" sz="1800" dirty="0"/>
              <a:t>;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- умение замечать </a:t>
            </a:r>
            <a:r>
              <a:rPr lang="ru-RU" sz="1800" dirty="0"/>
              <a:t>непорядок в одежде и устранять его при небольшой помощи </a:t>
            </a:r>
            <a:r>
              <a:rPr lang="ru-RU" sz="1800" dirty="0" smtClean="0"/>
              <a:t>взрослых.</a:t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dirty="0" smtClean="0"/>
              <a:t> Форма работы с родителями</a:t>
            </a:r>
            <a:r>
              <a:rPr lang="ru-RU" sz="1800" dirty="0" smtClean="0"/>
              <a:t>:  внеплановая групповая консультация</a:t>
            </a:r>
            <a:r>
              <a:rPr lang="ru-RU" sz="1800" dirty="0"/>
              <a:t> 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5262963"/>
            <a:ext cx="1580655" cy="1584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4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562074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296602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Согласно Федеральному государственному образовательному стандарту родители обучающегося, воспитанника </a:t>
            </a:r>
            <a:r>
              <a:rPr lang="ru-RU" b="1" i="1" u="sng" dirty="0"/>
              <a:t>обязаны</a:t>
            </a:r>
            <a:r>
              <a:rPr lang="ru-RU" b="1" dirty="0"/>
              <a:t>:</a:t>
            </a:r>
            <a:endParaRPr lang="ru-RU" dirty="0"/>
          </a:p>
          <a:p>
            <a:r>
              <a:rPr lang="ru-RU" dirty="0"/>
              <a:t>Заложить основы </a:t>
            </a:r>
            <a:r>
              <a:rPr lang="ru-RU" i="1" u="sng" dirty="0"/>
              <a:t>физического</a:t>
            </a:r>
            <a:r>
              <a:rPr lang="ru-RU" dirty="0"/>
              <a:t>, </a:t>
            </a:r>
            <a:r>
              <a:rPr lang="ru-RU" i="1" u="sng" dirty="0"/>
              <a:t>нравственного и интеллектуального</a:t>
            </a:r>
            <a:r>
              <a:rPr lang="ru-RU" dirty="0"/>
              <a:t> развития личности ребенка в раннем возрасте.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85" y="1496931"/>
            <a:ext cx="8379632" cy="5361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6194" y="4581128"/>
            <a:ext cx="955044" cy="227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947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188640"/>
            <a:ext cx="806489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Для более успешного формирования и закрепления навыков гигиены на протяжении периода дошкольного детства целесообразно сочетать </a:t>
            </a:r>
            <a:r>
              <a:rPr lang="ru-RU" i="1" dirty="0"/>
              <a:t>словесный и наглядный способы,</a:t>
            </a:r>
            <a:r>
              <a:rPr lang="ru-RU" dirty="0"/>
              <a:t> используя специальные наборы материалов по гигиеническому воспитанию, разнообразные сюжетные картинки, символы. В процессе гигиенического воспитания и обучения детей необходимо сообщать им разнообразные сведения: о значении гигиенических навыков для здоровья, о последовательности гигиенических процедур в режиме дня, формировать  у детей представление о пользе физкультурных упражнений. Интересны детям и литературные сюжеты “</a:t>
            </a:r>
            <a:r>
              <a:rPr lang="ru-RU" dirty="0" err="1"/>
              <a:t>Мойдодыр</a:t>
            </a:r>
            <a:r>
              <a:rPr lang="ru-RU" dirty="0"/>
              <a:t>”, “</a:t>
            </a:r>
            <a:r>
              <a:rPr lang="ru-RU" dirty="0" err="1"/>
              <a:t>Федорино</a:t>
            </a:r>
            <a:r>
              <a:rPr lang="ru-RU" dirty="0"/>
              <a:t> горе” и др. Все сведения по гигиене прививаются детям в процессе  разнообразных видов деятельности и отдыха, т.е. в каждом компоненте режима можно найти благоприятный момент для гигиенического воспитания.</a:t>
            </a:r>
          </a:p>
          <a:p>
            <a:r>
              <a:rPr lang="ru-RU" dirty="0"/>
              <a:t>Для эффективного гигиенического воспитания дошкольников большое значение имеет и внешний вид окружающих и взрослых. Нужно постоянно помнить о том, что дети в этом возрасте очень наблюдательны и склонны к подражанию, поэтому родители  должны быть для них образцом.</a:t>
            </a:r>
          </a:p>
          <a:p>
            <a:r>
              <a:rPr lang="ru-RU" dirty="0"/>
              <a:t> Навыки детей быстро становятся прочными, если они закрепляются постоянно в разных ситуациях. Главное, чтобы детям было интересно, и они ощущали поощрение со стороны родителей. Необходимое для успешного гигиенического воспитания – единство требований со стороны взрослых. Ребенок приобретает гигиенические навыки в общении с воспитателем, няней и в семье. </a:t>
            </a:r>
          </a:p>
        </p:txBody>
      </p:sp>
    </p:spTree>
    <p:extLst>
      <p:ext uri="{BB962C8B-B14F-4D97-AF65-F5344CB8AC3E}">
        <p14:creationId xmlns:p14="http://schemas.microsoft.com/office/powerpoint/2010/main" val="2427891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48832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Планируемые результаты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586991"/>
            <a:ext cx="813690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– </a:t>
            </a:r>
            <a:r>
              <a:rPr lang="ru-RU" dirty="0" smtClean="0"/>
              <a:t>готовность родителей </a:t>
            </a:r>
            <a:r>
              <a:rPr lang="ru-RU" dirty="0"/>
              <a:t>активно взаимодействовать с педагогами ДОУ по вопросам воспитания культурно-гигиенических навыков;</a:t>
            </a:r>
            <a:br>
              <a:rPr lang="ru-RU" dirty="0"/>
            </a:br>
            <a:r>
              <a:rPr lang="ru-RU" dirty="0"/>
              <a:t>– </a:t>
            </a:r>
            <a:r>
              <a:rPr lang="ru-RU" dirty="0" smtClean="0"/>
              <a:t>повышение информированности родителей в образовательной области «физическое развитие» и формирование ценностей здорового образа жизни у ребенка;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– </a:t>
            </a:r>
            <a:r>
              <a:rPr lang="ru-RU" dirty="0" smtClean="0"/>
              <a:t>проявление живого интереса </a:t>
            </a:r>
            <a:r>
              <a:rPr lang="ru-RU" dirty="0"/>
              <a:t>к результатам достижений ребенка в освоении культурно-гигиенических навыков;</a:t>
            </a:r>
            <a:br>
              <a:rPr lang="ru-RU" dirty="0"/>
            </a:br>
            <a:r>
              <a:rPr lang="ru-RU" dirty="0"/>
              <a:t>– </a:t>
            </a:r>
            <a:r>
              <a:rPr lang="ru-RU" dirty="0" smtClean="0"/>
              <a:t>осознание особенности </a:t>
            </a:r>
            <a:r>
              <a:rPr lang="ru-RU" dirty="0"/>
              <a:t>организации образовательного процесса и их влияние на развитие компетенций </a:t>
            </a:r>
            <a:r>
              <a:rPr lang="ru-RU" dirty="0" smtClean="0"/>
              <a:t> и навыков ребёнка; </a:t>
            </a:r>
            <a:endParaRPr lang="ru-RU" dirty="0" smtClean="0"/>
          </a:p>
          <a:p>
            <a:r>
              <a:rPr lang="ru-RU" dirty="0" smtClean="0"/>
              <a:t>- создание буклетов с более развернутой информацией по данному вопросу для родителей.</a:t>
            </a:r>
          </a:p>
          <a:p>
            <a:endParaRPr lang="ru-RU" b="1" dirty="0" smtClean="0"/>
          </a:p>
          <a:p>
            <a:r>
              <a:rPr lang="ru-RU" b="1" dirty="0" smtClean="0"/>
              <a:t>Методы </a:t>
            </a:r>
            <a:r>
              <a:rPr lang="ru-RU" b="1" dirty="0"/>
              <a:t>изучения результативности</a:t>
            </a:r>
            <a:r>
              <a:rPr lang="ru-RU" dirty="0"/>
              <a:t> 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Наблюдение за детьми.</a:t>
            </a:r>
          </a:p>
          <a:p>
            <a:r>
              <a:rPr lang="ru-RU" dirty="0"/>
              <a:t>Анкетирование родителей.</a:t>
            </a:r>
          </a:p>
          <a:p>
            <a:r>
              <a:rPr lang="ru-RU" dirty="0"/>
              <a:t>Беседы. </a:t>
            </a:r>
          </a:p>
          <a:p>
            <a:endParaRPr lang="ru-RU" b="1" i="1" dirty="0" smtClean="0"/>
          </a:p>
          <a:p>
            <a:r>
              <a:rPr lang="ru-RU" b="1" i="1" dirty="0" smtClean="0"/>
              <a:t>Объект </a:t>
            </a:r>
            <a:r>
              <a:rPr lang="ru-RU" b="1" i="1" dirty="0"/>
              <a:t>мониторинга</a:t>
            </a:r>
            <a:r>
              <a:rPr lang="ru-RU" b="1" dirty="0"/>
              <a:t>:  </a:t>
            </a:r>
            <a:r>
              <a:rPr lang="ru-RU" dirty="0"/>
              <a:t>личностные качества детей, достижения детей</a:t>
            </a:r>
            <a:r>
              <a:rPr lang="ru-RU" dirty="0" smtClean="0"/>
              <a:t>.</a:t>
            </a:r>
            <a:endParaRPr lang="ru-RU" b="1" i="1" dirty="0" smtClean="0"/>
          </a:p>
          <a:p>
            <a:r>
              <a:rPr lang="ru-RU" b="1" i="1" dirty="0" smtClean="0"/>
              <a:t>Периодичность </a:t>
            </a:r>
            <a:r>
              <a:rPr lang="ru-RU" b="1" i="1" dirty="0"/>
              <a:t>мониторинга:  </a:t>
            </a:r>
            <a:r>
              <a:rPr lang="ru-RU" dirty="0"/>
              <a:t>2 раза в года (на начало и конец года).</a:t>
            </a:r>
          </a:p>
        </p:txBody>
      </p:sp>
    </p:spTree>
    <p:extLst>
      <p:ext uri="{BB962C8B-B14F-4D97-AF65-F5344CB8AC3E}">
        <p14:creationId xmlns:p14="http://schemas.microsoft.com/office/powerpoint/2010/main" val="253914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260648"/>
            <a:ext cx="8568952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937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7632848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7771" y="4457734"/>
            <a:ext cx="1550708" cy="2067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538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92697"/>
            <a:ext cx="7074669" cy="3888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804" y="4365104"/>
            <a:ext cx="4090513" cy="249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979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558</TotalTime>
  <Words>363</Words>
  <Application>Microsoft Office PowerPoint</Application>
  <PresentationFormat>Экран (4:3)</PresentationFormat>
  <Paragraphs>28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Санкт-Петербургская академия постдипломного педагогического      образования .  Кафедра педагогики  семьи. Институт детства.</vt:lpstr>
      <vt:lpstr>Введение</vt:lpstr>
      <vt:lpstr> Цель:  - формирование гигиенических навыков у детей раннего возраста в повседневной жизни ,в детском саду и в семье, способствовать осмыслению детьми и родителями необходимости соблюдения правил личной гигиены.   Задачи:  - приучать детей следить за своим внешним видом, продолжать формировать умение правильно пользоваться мылом и горшком, аккуратно мыть руки, лицо;   -  уметь пользоваться расчёской и носовым платком; - формировать простейшие навыки поведения за столом: правильно пользоваться столовой и чайной ложками, вилкой, салфеткой;  - создавать условия для развития умений у детей самостоятельно использовать полученные навыки в повседневной жизни ; - формировать потребность у детей в соблюдении навыков гигиены и опрятности в повседневной жизни в детском саду и дома; - умение замечать непорядок в одежде и устранять его при небольшой помощи взрослых.    Форма работы с родителями:  внеплановая групповая консультация .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Санкт-Петербургская академия педагогического образования «Институт детства»  Кафедра педагогики и семьи</dc:title>
  <dc:creator>User</dc:creator>
  <cp:lastModifiedBy>User</cp:lastModifiedBy>
  <cp:revision>31</cp:revision>
  <dcterms:created xsi:type="dcterms:W3CDTF">2015-04-01T05:34:59Z</dcterms:created>
  <dcterms:modified xsi:type="dcterms:W3CDTF">2015-04-23T18:24:35Z</dcterms:modified>
</cp:coreProperties>
</file>