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AD1C666-098A-4DF4-B91E-C2C8DA690039}">
          <p14:sldIdLst>
            <p14:sldId id="260"/>
            <p14:sldId id="257"/>
            <p14:sldId id="258"/>
            <p14:sldId id="259"/>
            <p14:sldId id="261"/>
            <p14:sldId id="262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74000">
              <a:srgbClr val="FFFFCC"/>
            </a:gs>
            <a:gs pos="100000">
              <a:srgbClr val="FFC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Хозяин\Desktop\конкурс основы экологической культуры\тигроквес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26" y="-3425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2758" y="38011"/>
            <a:ext cx="374441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День Амурского тигра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06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Хозяин\Desktop\конкурс основы экологической культуры\TIGER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423"/>
            <a:ext cx="9228564" cy="6921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16632"/>
            <a:ext cx="33843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Тигр 1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888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Хозяин\Desktop\конкурс основы экологической культуры\для презентации\анимация для презентаци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0275"/>
            <a:ext cx="9144000" cy="730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Хозяин\Desktop\конкурс основы экологической культуры\для презентации\для команды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9996"/>
            <a:ext cx="3816424" cy="5340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Хозяин\Desktop\конкурс основы экологической культуры\для презентации\для команды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045" y="578296"/>
            <a:ext cx="3679538" cy="4864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879812" y="0"/>
            <a:ext cx="33843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Тигр 1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597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-31025"/>
            <a:ext cx="82296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Тигр 3 «Художественная мастерская»</a:t>
            </a:r>
            <a:endParaRPr lang="ru-RU" sz="54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075" name="Picture 3" descr="C:\Users\Хозяин\Desktop\конкурс основы экологической культуры\для презентации\479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88840"/>
            <a:ext cx="6696744" cy="4178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85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Тигр </a:t>
            </a:r>
            <a:r>
              <a:rPr lang="ru-RU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 «Станция Литературная»</a:t>
            </a:r>
            <a:endParaRPr lang="ru-RU" dirty="0"/>
          </a:p>
        </p:txBody>
      </p:sp>
      <p:pic>
        <p:nvPicPr>
          <p:cNvPr id="4098" name="Picture 2" descr="C:\Users\Хозяин\Desktop\конкурс основы экологической культуры\для презентации\237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16832"/>
            <a:ext cx="427987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96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Хозяин\Desktop\конкурс основы экологической культуры\для презентации\389967_37335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12776"/>
            <a:ext cx="4881310" cy="5149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Тигр </a:t>
            </a:r>
            <a:r>
              <a:rPr lang="ru-RU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 «Станция Театральная»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223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Тигр </a:t>
            </a:r>
            <a:r>
              <a:rPr lang="ru-RU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 «Станция Биологическая»</a:t>
            </a:r>
            <a:endParaRPr lang="ru-RU" dirty="0"/>
          </a:p>
        </p:txBody>
      </p:sp>
      <p:pic>
        <p:nvPicPr>
          <p:cNvPr id="6146" name="Picture 2" descr="C:\Users\Хозяин\Desktop\конкурс основы экологической культуры\для презентации\Методический-семинар-190x3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12776"/>
            <a:ext cx="3149124" cy="497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692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Тигр </a:t>
            </a:r>
            <a:r>
              <a:rPr lang="ru-RU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 «Найди тигра!»</a:t>
            </a:r>
            <a:endParaRPr lang="ru-RU" dirty="0"/>
          </a:p>
        </p:txBody>
      </p:sp>
      <p:pic>
        <p:nvPicPr>
          <p:cNvPr id="7170" name="Picture 2" descr="C:\Users\Хозяин\Desktop\конкурс основы экологической культуры\для презентации\tigr-5.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96752"/>
            <a:ext cx="5112568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54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Награждение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194" name="Picture 2" descr="C:\Users\Хозяин\Desktop\конкурс основы экологической культуры\для презентации\скачанные файлы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24744"/>
            <a:ext cx="518457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55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38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Тигр 3 «Художественная мастерская»</vt:lpstr>
      <vt:lpstr>Тигр 4 «Станция Литературная»</vt:lpstr>
      <vt:lpstr>Тигр 5 «Станция Театральная»</vt:lpstr>
      <vt:lpstr>Тигр 5 «Станция Биологическая»</vt:lpstr>
      <vt:lpstr>Тигр 5 «Найди тигра!»</vt:lpstr>
      <vt:lpstr>Награждение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Хозяин</dc:creator>
  <cp:lastModifiedBy>Хозяин</cp:lastModifiedBy>
  <cp:revision>34</cp:revision>
  <dcterms:created xsi:type="dcterms:W3CDTF">2015-11-06T13:43:21Z</dcterms:created>
  <dcterms:modified xsi:type="dcterms:W3CDTF">2015-11-06T17:06:17Z</dcterms:modified>
</cp:coreProperties>
</file>