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7" r:id="rId13"/>
    <p:sldId id="275" r:id="rId14"/>
    <p:sldId id="278" r:id="rId15"/>
    <p:sldId id="279" r:id="rId16"/>
    <p:sldId id="280" r:id="rId17"/>
    <p:sldId id="281" r:id="rId18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09" autoAdjust="0"/>
    <p:restoredTop sz="94660"/>
  </p:normalViewPr>
  <p:slideViewPr>
    <p:cSldViewPr snapToGrid="0">
      <p:cViewPr>
        <p:scale>
          <a:sx n="66" d="100"/>
          <a:sy n="66" d="100"/>
        </p:scale>
        <p:origin x="-816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678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073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4311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3316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352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804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86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498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5366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3148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 userDrawn="1"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ru-RU" smtClean="0"/>
              <a:pPr/>
              <a:t>09.04.2016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7200" b="0" i="0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Century Schoolbook"/>
                <a:ea typeface="+mj-ea"/>
                <a:cs typeface="+mj-cs"/>
              </a:rPr>
              <a:t>Мой дом, моя семья.</a:t>
            </a:r>
            <a:endParaRPr lang="ru-RU" sz="7200" b="0" i="0" dirty="0">
              <a:solidFill>
                <a:srgbClr val="1D5253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Century Schoolbook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spcBef>
                <a:spcPts val="10"/>
              </a:spcBef>
              <a:buNone/>
            </a:pPr>
            <a:r>
              <a:rPr lang="ru-RU" sz="2400" b="0" i="1" dirty="0" smtClean="0"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</a:rPr>
              <a:t>Воспитатель: Матвеева Л.В.</a:t>
            </a:r>
            <a:endParaRPr lang="ru-RU" sz="2400" b="0" i="1" dirty="0">
              <a:effectLst>
                <a:outerShdw blurRad="50800" algn="ctr">
                  <a:prstClr val="black">
                    <a:alpha val="35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675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doboi.org/download.php?file=201308/1680x1050/hdoboi.org-253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786" y="261256"/>
            <a:ext cx="9342846" cy="583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405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ob.1september.ru/2009/09/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917" y="267833"/>
            <a:ext cx="8828768" cy="594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4017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9.img.avito.st/1280x960/144767539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6712" y="518884"/>
            <a:ext cx="7580087" cy="613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5820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1429" y="642257"/>
            <a:ext cx="9289142" cy="55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5914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6/5244/5244_html_m29ba954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889" y="343580"/>
            <a:ext cx="10584997" cy="63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8907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etr-fevronia.ru/uploads/page/82a40109ae6d38eb66d8062da246420ec2a1f0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1289" y="471714"/>
            <a:ext cx="5011511" cy="567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067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085" y="309371"/>
            <a:ext cx="9470571" cy="617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1534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2000" b="0" i="0" dirty="0" smtClean="0">
                <a:solidFill>
                  <a:srgbClr val="1D5253"/>
                </a:solidFill>
                <a:latin typeface="Century Schoolbook"/>
                <a:ea typeface="+mn-ea"/>
                <a:cs typeface="+mn-cs"/>
              </a:rPr>
              <a:t>Это слово каждый знает,</a:t>
            </a:r>
          </a:p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dirty="0" smtClean="0">
                <a:solidFill>
                  <a:srgbClr val="1D5253"/>
                </a:solidFill>
                <a:latin typeface="Century Schoolbook"/>
              </a:rPr>
              <a:t>Не на что не променяет!</a:t>
            </a:r>
          </a:p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2000" b="0" i="0" dirty="0" smtClean="0">
                <a:solidFill>
                  <a:srgbClr val="1D5253"/>
                </a:solidFill>
                <a:latin typeface="Century Schoolbook"/>
                <a:ea typeface="+mn-ea"/>
                <a:cs typeface="+mn-cs"/>
              </a:rPr>
              <a:t>К цифре </a:t>
            </a:r>
            <a:r>
              <a:rPr lang="en-US" sz="1200" dirty="0" smtClean="0">
                <a:solidFill>
                  <a:srgbClr val="1D5253"/>
                </a:solidFill>
                <a:latin typeface="Century Schoolbook"/>
              </a:rPr>
              <a:t>&lt;&lt;</a:t>
            </a:r>
            <a:r>
              <a:rPr lang="ru-RU" dirty="0" smtClean="0">
                <a:solidFill>
                  <a:srgbClr val="1D5253"/>
                </a:solidFill>
                <a:latin typeface="Century Schoolbook"/>
              </a:rPr>
              <a:t>семь</a:t>
            </a:r>
            <a:r>
              <a:rPr lang="en-US" sz="1200" dirty="0" smtClean="0">
                <a:solidFill>
                  <a:srgbClr val="1D5253"/>
                </a:solidFill>
                <a:latin typeface="Century Schoolbook"/>
              </a:rPr>
              <a:t>&gt;&gt;</a:t>
            </a:r>
            <a:r>
              <a:rPr lang="ru-RU" dirty="0" smtClean="0">
                <a:solidFill>
                  <a:srgbClr val="1D5253"/>
                </a:solidFill>
                <a:latin typeface="Century Schoolbook"/>
              </a:rPr>
              <a:t> добавлю </a:t>
            </a:r>
            <a:r>
              <a:rPr lang="en-US" sz="1200" dirty="0" smtClean="0">
                <a:solidFill>
                  <a:srgbClr val="1D5253"/>
                </a:solidFill>
                <a:latin typeface="Century Schoolbook"/>
              </a:rPr>
              <a:t>&lt;&lt;</a:t>
            </a:r>
            <a:r>
              <a:rPr lang="ru-RU" dirty="0" smtClean="0">
                <a:solidFill>
                  <a:srgbClr val="1D5253"/>
                </a:solidFill>
                <a:latin typeface="Century Schoolbook"/>
              </a:rPr>
              <a:t>Я</a:t>
            </a:r>
            <a:r>
              <a:rPr lang="en-US" sz="1200" dirty="0" smtClean="0">
                <a:solidFill>
                  <a:srgbClr val="1D5253"/>
                </a:solidFill>
                <a:latin typeface="Century Schoolbook"/>
              </a:rPr>
              <a:t>&gt;&gt;</a:t>
            </a:r>
            <a:endParaRPr lang="ru-RU" dirty="0" smtClean="0">
              <a:solidFill>
                <a:srgbClr val="1D5253"/>
              </a:solidFill>
              <a:latin typeface="Century Schoolbook"/>
            </a:endParaRPr>
          </a:p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2000" b="0" i="0" dirty="0" smtClean="0">
                <a:solidFill>
                  <a:srgbClr val="1D5253"/>
                </a:solidFill>
                <a:latin typeface="Century Schoolbook"/>
                <a:ea typeface="+mn-ea"/>
                <a:cs typeface="+mn-cs"/>
              </a:rPr>
              <a:t>	И получится?</a:t>
            </a:r>
          </a:p>
          <a:p>
            <a:pPr marL="45720" indent="0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endParaRPr lang="ru-RU" dirty="0">
              <a:solidFill>
                <a:srgbClr val="1D5253"/>
              </a:solidFill>
              <a:latin typeface="Century Schoolbook"/>
            </a:endParaRPr>
          </a:p>
          <a:p>
            <a:pPr marL="45720" indent="0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endParaRPr lang="ru-RU" sz="2000" b="0" i="0" dirty="0" smtClean="0">
              <a:solidFill>
                <a:srgbClr val="1D5253"/>
              </a:solidFill>
              <a:latin typeface="Century Schoolbook"/>
              <a:ea typeface="+mn-ea"/>
              <a:cs typeface="+mn-cs"/>
            </a:endParaRPr>
          </a:p>
          <a:p>
            <a:pPr marL="45720" indent="0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endParaRPr lang="ru-RU" dirty="0">
              <a:solidFill>
                <a:srgbClr val="1D5253"/>
              </a:solidFill>
              <a:latin typeface="Century Schoolbook"/>
            </a:endParaRPr>
          </a:p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28800" dirty="0" smtClean="0">
                <a:solidFill>
                  <a:srgbClr val="1D5253"/>
                </a:solidFill>
                <a:latin typeface="Century Schoolbook"/>
              </a:rPr>
              <a:t>7Я</a:t>
            </a:r>
            <a:endParaRPr lang="ru-RU" sz="28800" b="0" i="0" dirty="0" smtClean="0">
              <a:solidFill>
                <a:srgbClr val="1D5253"/>
              </a:solidFill>
              <a:latin typeface="Century Schoolbook"/>
            </a:endParaRPr>
          </a:p>
          <a:p>
            <a:pPr marL="45720" indent="0" algn="ctr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r>
              <a:rPr lang="ru-RU" sz="6000" dirty="0">
                <a:solidFill>
                  <a:srgbClr val="1D5253"/>
                </a:solidFill>
                <a:latin typeface="Century Schoolbook"/>
              </a:rPr>
              <a:t>	</a:t>
            </a:r>
            <a:r>
              <a:rPr lang="ru-RU" dirty="0" smtClean="0">
                <a:solidFill>
                  <a:srgbClr val="1D5253"/>
                </a:solidFill>
                <a:latin typeface="Century Schoolbook"/>
              </a:rPr>
              <a:t>	</a:t>
            </a:r>
            <a:endParaRPr lang="ru-RU" sz="2000" b="0" i="0" dirty="0">
              <a:solidFill>
                <a:srgbClr val="1D5253"/>
              </a:solidFill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571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8233" y="0"/>
            <a:ext cx="7194441" cy="6548065"/>
          </a:xfrm>
        </p:spPr>
      </p:pic>
    </p:spTree>
    <p:extLst>
      <p:ext uri="{BB962C8B-B14F-4D97-AF65-F5344CB8AC3E}">
        <p14:creationId xmlns:p14="http://schemas.microsoft.com/office/powerpoint/2010/main" xmlns="" val="16854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7784" y="0"/>
            <a:ext cx="4896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650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ia-art.ru/0/O/Oseeva%20V.%20Sinie%20list%27ja%20%28E.%20Karpovich%29/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21346"/>
            <a:ext cx="8077916" cy="646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394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ur-vesti.ru/media/cache/b6/d5/84/f2/b6d584f2d04b3da16156ee906a7467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9674" y="655637"/>
            <a:ext cx="7239253" cy="541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9429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rpenter-hi (522x594, 7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2475" y="538162"/>
            <a:ext cx="4972050" cy="56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887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oloring-and-kids.com/images/stories/new-raskraski/kukla/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1122"/>
            <a:ext cx="5181600" cy="63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817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-media-cache-ak0.pinimg.com/originals/e8/2b/a7/e82ba71c60263b70318718c282a0929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3484" y="468538"/>
            <a:ext cx="6149975" cy="614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999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Пурпурные дикие цветы на синем фоне</Template>
  <TotalTime>0</TotalTime>
  <Words>31</Words>
  <Application>Microsoft Office PowerPoint</Application>
  <PresentationFormat>Произвольный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FLOWERS 16X9</vt:lpstr>
      <vt:lpstr>Мой дом, моя семья.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2015-11-21T08:14:38Z</dcterms:created>
  <dcterms:modified xsi:type="dcterms:W3CDTF">2016-04-09T08:52:59Z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TC030988909991</vt:lpwstr>
  </property>
</Properties>
</file>