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70" r:id="rId3"/>
    <p:sldId id="280" r:id="rId4"/>
    <p:sldId id="290" r:id="rId5"/>
    <p:sldId id="291" r:id="rId6"/>
    <p:sldId id="281" r:id="rId7"/>
    <p:sldId id="284" r:id="rId8"/>
    <p:sldId id="287" r:id="rId9"/>
    <p:sldId id="283" r:id="rId10"/>
    <p:sldId id="286" r:id="rId11"/>
    <p:sldId id="285" r:id="rId12"/>
    <p:sldId id="282" r:id="rId13"/>
    <p:sldId id="288" r:id="rId14"/>
    <p:sldId id="28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280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785B-D11D-476E-8FE3-B9A32AAEF3ED}" type="datetimeFigureOut">
              <a:rPr lang="ru-RU" smtClean="0"/>
              <a:t>09.04.2016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BAD6D-9C3B-46AE-9ED7-53C2ADD3C88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6EEAB-DFFE-48A0-95F8-1347266830D1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1AB1-D682-4F2C-8579-D9DF0DCC073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982132"/>
            <a:ext cx="6995160" cy="50749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pPr/>
              <a:t>09.04.2016</a:t>
            </a:fld>
            <a:endParaRPr lang="ru-RU" noProof="0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3174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798" y="846666"/>
            <a:ext cx="7863840" cy="5554133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Раздел «Лето»: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Раздел «Осень»: заголовок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Раздел «Зима»: заголовок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057399"/>
            <a:ext cx="4846320" cy="4343401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2057399"/>
            <a:ext cx="4846320" cy="4343401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Прямоугольник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6800" y="2926080"/>
            <a:ext cx="48463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926080"/>
            <a:ext cx="48463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ru-RU" noProof="0" smtClean="0"/>
              <a:t>09.04.2016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1BD3024-A370-4736-A073-CFE51D74BDB4}" type="datetimeFigureOut">
              <a:rPr lang="ru-RU" noProof="0" smtClean="0"/>
              <a:pPr/>
              <a:t>09.04.2016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3DCFCC-8C7B-4574-91B2-C3342261C6C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22.jpeg"/><Relationship Id="rId4" Type="http://schemas.openxmlformats.org/officeDocument/2006/relationships/slide" Target="slide12.xml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jpeg"/><Relationship Id="rId7" Type="http://schemas.openxmlformats.org/officeDocument/2006/relationships/slide" Target="slide6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slide" Target="slide10.xml"/><Relationship Id="rId4" Type="http://schemas.openxmlformats.org/officeDocument/2006/relationships/image" Target="../media/image17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defTabSz="914400">
              <a:lnSpc>
                <a:spcPct val="80000"/>
              </a:lnSpc>
              <a:spcBef>
                <a:spcPts val="1"/>
              </a:spcBef>
              <a:buNone/>
            </a:pPr>
            <a:r>
              <a:rPr lang="ru-RU" sz="3200" b="0" i="0" baseline="0" dirty="0" smtClean="0">
                <a:solidFill>
                  <a:schemeClr val="tx1"/>
                </a:solidFill>
                <a:latin typeface="Constantia"/>
                <a:ea typeface="+mj-ea"/>
                <a:cs typeface="+mj-cs"/>
              </a:rPr>
              <a:t>Обобщающий урок</a:t>
            </a:r>
            <a:br>
              <a:rPr lang="ru-RU" sz="3200" b="0" i="0" baseline="0" dirty="0" smtClean="0">
                <a:solidFill>
                  <a:schemeClr val="tx1"/>
                </a:solidFill>
                <a:latin typeface="Constantia"/>
                <a:ea typeface="+mj-ea"/>
                <a:cs typeface="+mj-cs"/>
              </a:rPr>
            </a:br>
            <a:r>
              <a:rPr lang="ru-RU" sz="6600" b="0" i="0" baseline="0" smtClean="0">
                <a:solidFill>
                  <a:schemeClr val="tx1"/>
                </a:solidFill>
                <a:latin typeface="Constantia"/>
                <a:ea typeface="+mj-ea"/>
                <a:cs typeface="+mj-cs"/>
              </a:rPr>
              <a:t/>
            </a:r>
            <a:br>
              <a:rPr lang="ru-RU" sz="6600" b="0" i="0" baseline="0" smtClean="0">
                <a:solidFill>
                  <a:schemeClr val="tx1"/>
                </a:solidFill>
                <a:latin typeface="Constantia"/>
                <a:ea typeface="+mj-ea"/>
                <a:cs typeface="+mj-cs"/>
              </a:rPr>
            </a:br>
            <a:r>
              <a:rPr lang="ru-RU" sz="5400" b="1" smtClean="0">
                <a:latin typeface="Constantia"/>
              </a:rPr>
              <a:t>Природные зоны России</a:t>
            </a:r>
            <a:endParaRPr lang="ru-RU" sz="5400" b="1" i="0" baseline="0" dirty="0">
              <a:solidFill>
                <a:schemeClr val="tx1"/>
              </a:solidFill>
              <a:latin typeface="Constant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spcBef>
                <a:spcPts val="12"/>
              </a:spcBef>
              <a:buNone/>
            </a:pPr>
            <a:r>
              <a:rPr lang="ru-RU" sz="2000" b="0" i="0" dirty="0" smtClean="0"/>
              <a:t>Выполнила учитель географии</a:t>
            </a:r>
          </a:p>
          <a:p>
            <a:pPr marL="0" indent="0" algn="ctr">
              <a:spcBef>
                <a:spcPts val="12"/>
              </a:spcBef>
              <a:buNone/>
            </a:pPr>
            <a:r>
              <a:rPr lang="ru-RU" dirty="0" smtClean="0"/>
              <a:t>МКОУ «Школа-интернат № 86»</a:t>
            </a:r>
          </a:p>
          <a:p>
            <a:pPr marL="0" indent="0" algn="ctr">
              <a:spcBef>
                <a:spcPts val="12"/>
              </a:spcBef>
              <a:buNone/>
            </a:pPr>
            <a:r>
              <a:rPr lang="ru-RU" sz="2000" b="0" i="0" dirty="0" err="1" smtClean="0"/>
              <a:t>Репникова</a:t>
            </a:r>
            <a:r>
              <a:rPr lang="ru-RU" sz="2000" b="0" i="0" dirty="0" smtClean="0"/>
              <a:t> Анна Евгеньевна</a:t>
            </a:r>
            <a:endParaRPr lang="ru-RU" sz="2000" b="0" i="0" dirty="0"/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Молодец!!!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2173500"/>
            <a:ext cx="3419475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7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66799" y="571355"/>
            <a:ext cx="10058400" cy="1097280"/>
          </a:xfrm>
        </p:spPr>
        <p:txBody>
          <a:bodyPr/>
          <a:lstStyle/>
          <a:p>
            <a:r>
              <a:rPr lang="ru-RU" dirty="0" smtClean="0"/>
              <a:t>4.Какая поверхность характерна для зоны степей</a:t>
            </a:r>
            <a:endParaRPr lang="ru-RU" dirty="0"/>
          </a:p>
        </p:txBody>
      </p:sp>
      <p:sp>
        <p:nvSpPr>
          <p:cNvPr id="18" name="Управляющая кнопка: домой 17">
            <a:hlinkClick r:id="" action="ppaction://hlinkshowjump?jump=firstslide" highlightClick="1"/>
          </p:cNvPr>
          <p:cNvSpPr/>
          <p:nvPr/>
        </p:nvSpPr>
        <p:spPr>
          <a:xfrm>
            <a:off x="11484964" y="6226458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066799" y="2279665"/>
            <a:ext cx="2340000" cy="1775873"/>
            <a:chOff x="1066799" y="2279665"/>
            <a:chExt cx="2340000" cy="1775873"/>
          </a:xfrm>
        </p:grpSpPr>
        <p:sp>
          <p:nvSpPr>
            <p:cNvPr id="17" name="Скругленный прямоугольник 16">
              <a:hlinkClick r:id="rId2" action="ppaction://hlinksldjump"/>
            </p:cNvPr>
            <p:cNvSpPr/>
            <p:nvPr/>
          </p:nvSpPr>
          <p:spPr>
            <a:xfrm>
              <a:off x="1066799" y="3515538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Гористая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3074" name="Picture 2" descr="C:\Users\Алексей\Desktop\Новая папка\atlasskie_gory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0391" y="2279665"/>
              <a:ext cx="1774602" cy="1224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8240016" y="4468764"/>
            <a:ext cx="2340000" cy="1757694"/>
            <a:chOff x="8240016" y="4468764"/>
            <a:chExt cx="2340000" cy="1757694"/>
          </a:xfrm>
        </p:grpSpPr>
        <p:sp>
          <p:nvSpPr>
            <p:cNvPr id="14" name="Скругленный прямоугольник 13">
              <a:hlinkClick r:id="rId4" action="ppaction://hlinksldjump"/>
            </p:cNvPr>
            <p:cNvSpPr/>
            <p:nvPr/>
          </p:nvSpPr>
          <p:spPr>
            <a:xfrm>
              <a:off x="8240016" y="5686458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Круглый год покрыта снегом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3075" name="Picture 3" descr="C:\Users\Алексей\Desktop\Новая папка\Arctic Ice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7021" y="4468764"/>
              <a:ext cx="1785985" cy="1188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8240016" y="2475407"/>
            <a:ext cx="2340000" cy="1665053"/>
            <a:chOff x="8240016" y="2475407"/>
            <a:chExt cx="2340000" cy="1665053"/>
          </a:xfrm>
        </p:grpSpPr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8240016" y="3600460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В основном равнинная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3076" name="Picture 4" descr="C:\Users\Алексей\Desktop\Новая папка\cb3b4975483c34a5441ee96d708c6346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45018" y="2475407"/>
              <a:ext cx="1729993" cy="111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4648881" y="3227432"/>
            <a:ext cx="2340000" cy="1638074"/>
            <a:chOff x="4648881" y="3227432"/>
            <a:chExt cx="2340000" cy="1638074"/>
          </a:xfrm>
        </p:grpSpPr>
        <p:sp>
          <p:nvSpPr>
            <p:cNvPr id="15" name="Скругленный прямоугольник 14">
              <a:hlinkClick r:id="rId4" action="ppaction://hlinksldjump"/>
            </p:cNvPr>
            <p:cNvSpPr/>
            <p:nvPr/>
          </p:nvSpPr>
          <p:spPr>
            <a:xfrm>
              <a:off x="4648881" y="4325506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Много озёр и болот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3077" name="Picture 5" descr="C:\Users\Алексей\Desktop\Новая папка\Tundra_in_Siberia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811" y="3227432"/>
              <a:ext cx="1640139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1066799" y="4706796"/>
            <a:ext cx="2340000" cy="1620000"/>
            <a:chOff x="1066799" y="4706796"/>
            <a:chExt cx="2340000" cy="1620000"/>
          </a:xfrm>
        </p:grpSpPr>
        <p:sp>
          <p:nvSpPr>
            <p:cNvPr id="16" name="Скругленный прямоугольник 15">
              <a:hlinkClick r:id="rId4" action="ppaction://hlinksldjump"/>
            </p:cNvPr>
            <p:cNvSpPr/>
            <p:nvPr/>
          </p:nvSpPr>
          <p:spPr>
            <a:xfrm>
              <a:off x="1066799" y="5786796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Холмистая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3078" name="Picture 6" descr="C:\Users\Алексей\Desktop\Новая папка\1bc0upyxzpk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2799" y="4706796"/>
              <a:ext cx="1728000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761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Подумай ещё!!!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2348725"/>
            <a:ext cx="3419475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40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Молодец!!!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2173500"/>
            <a:ext cx="3419475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86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1.Определи </a:t>
            </a:r>
            <a:r>
              <a:rPr lang="ru-RU" smtClean="0"/>
              <a:t>природную </a:t>
            </a:r>
            <a:r>
              <a:rPr lang="ru-RU" smtClean="0"/>
              <a:t>зону </a:t>
            </a:r>
            <a:r>
              <a:rPr lang="ru-RU" dirty="0" smtClean="0"/>
              <a:t>по описанию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407405" y="2057399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Зона тундры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Скругленный прямоугольник 21">
            <a:hlinkClick r:id="rId2" action="ppaction://hlinksldjump"/>
          </p:cNvPr>
          <p:cNvSpPr/>
          <p:nvPr/>
        </p:nvSpPr>
        <p:spPr>
          <a:xfrm>
            <a:off x="6527898" y="2031416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Зона пустынь и полупустынь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Скругленный прямоугольник 22">
            <a:hlinkClick r:id="rId2" action="ppaction://hlinksldjump"/>
          </p:cNvPr>
          <p:cNvSpPr/>
          <p:nvPr/>
        </p:nvSpPr>
        <p:spPr>
          <a:xfrm>
            <a:off x="6535126" y="3107484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Зона арктических пустынь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Скругленный прямоугольник 24">
            <a:hlinkClick r:id="rId2" action="ppaction://hlinksldjump"/>
          </p:cNvPr>
          <p:cNvSpPr/>
          <p:nvPr/>
        </p:nvSpPr>
        <p:spPr>
          <a:xfrm>
            <a:off x="7947613" y="5316068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Лесная зона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Скругленный прямоугольник 26">
            <a:hlinkClick r:id="rId2" action="ppaction://hlinksldjump"/>
          </p:cNvPr>
          <p:cNvSpPr/>
          <p:nvPr/>
        </p:nvSpPr>
        <p:spPr>
          <a:xfrm>
            <a:off x="9407406" y="4265983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Зона степей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Скругленный прямоугольник 27">
            <a:hlinkClick r:id="rId3" action="ppaction://hlinksldjump"/>
          </p:cNvPr>
          <p:cNvSpPr/>
          <p:nvPr/>
        </p:nvSpPr>
        <p:spPr>
          <a:xfrm>
            <a:off x="6535126" y="4265983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Высотная поясность в горах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Скругленный прямоугольник 28">
            <a:hlinkClick r:id="rId2" action="ppaction://hlinksldjump"/>
          </p:cNvPr>
          <p:cNvSpPr/>
          <p:nvPr/>
        </p:nvSpPr>
        <p:spPr>
          <a:xfrm>
            <a:off x="9407405" y="3101839"/>
            <a:ext cx="2473377" cy="75799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Зона субтропиков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Управляющая кнопка: домой 29">
            <a:hlinkClick r:id="" action="ppaction://hlinkshowjump?jump=firstslide" highlightClick="1"/>
          </p:cNvPr>
          <p:cNvSpPr/>
          <p:nvPr/>
        </p:nvSpPr>
        <p:spPr>
          <a:xfrm>
            <a:off x="11332564" y="6074058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3576" y="2031416"/>
            <a:ext cx="4291343" cy="431843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	Мы </a:t>
            </a:r>
            <a:r>
              <a:rPr lang="ru-RU" dirty="0">
                <a:solidFill>
                  <a:schemeClr val="tx1"/>
                </a:solidFill>
              </a:rPr>
              <a:t>тронулись в путь. С трудом пять худых кляч тащили наши провозки по извилистой дороге; мы шли пешком сзади, подкладывая камни под колеса; казалось, дорога вела на небо, потому что она все поднималась и наконец пропадала в облаке, которое еще с вечера отдыхало на вершине, как коршун ожидающий добычу. Снег хрустел под ногами, воздух становится таким редким, что было больно дышать…</a:t>
            </a:r>
          </a:p>
        </p:txBody>
      </p:sp>
    </p:spTree>
    <p:extLst>
      <p:ext uri="{BB962C8B-B14F-4D97-AF65-F5344CB8AC3E}">
        <p14:creationId xmlns:p14="http://schemas.microsoft.com/office/powerpoint/2010/main" val="39759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Подумай ещё!!!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794" y="2321551"/>
            <a:ext cx="3419475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57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Молодец!!!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2182553"/>
            <a:ext cx="3419475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34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2.Определи какое животное лишнее, объясни почему?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049467" y="2492885"/>
            <a:ext cx="2340000" cy="1632017"/>
            <a:chOff x="1021222" y="2492885"/>
            <a:chExt cx="2340000" cy="1632017"/>
          </a:xfrm>
        </p:grpSpPr>
        <p:sp>
          <p:nvSpPr>
            <p:cNvPr id="18" name="Скругленный прямоугольник 17">
              <a:hlinkClick r:id="rId2" action="ppaction://hlinksldjump"/>
            </p:cNvPr>
            <p:cNvSpPr/>
            <p:nvPr/>
          </p:nvSpPr>
          <p:spPr>
            <a:xfrm>
              <a:off x="1021222" y="3584902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Песец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027" name="Picture 3" descr="C:\Users\Алексей\Desktop\pictureHD51b112d6dc5c189268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5"/>
            <a:stretch/>
          </p:blipFill>
          <p:spPr bwMode="auto">
            <a:xfrm>
              <a:off x="1314959" y="2492885"/>
              <a:ext cx="1804508" cy="1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1044959" y="4595222"/>
            <a:ext cx="2340000" cy="1692177"/>
            <a:chOff x="1044959" y="4595222"/>
            <a:chExt cx="2340000" cy="1692177"/>
          </a:xfrm>
        </p:grpSpPr>
        <p:sp>
          <p:nvSpPr>
            <p:cNvPr id="17" name="Скругленный прямоугольник 16">
              <a:hlinkClick r:id="rId4" action="ppaction://hlinksldjump"/>
            </p:cNvPr>
            <p:cNvSpPr/>
            <p:nvPr/>
          </p:nvSpPr>
          <p:spPr>
            <a:xfrm>
              <a:off x="1044959" y="5747399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Лисица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028" name="Picture 4" descr="C:\Users\Алексей\Desktop\лис-лиса-зима-снег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50" t="7316" r="250" b="9525"/>
            <a:stretch/>
          </p:blipFill>
          <p:spPr bwMode="auto">
            <a:xfrm>
              <a:off x="1319467" y="4595222"/>
              <a:ext cx="1800000" cy="11226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4636830" y="3226238"/>
            <a:ext cx="2340000" cy="1638984"/>
            <a:chOff x="4636830" y="3226238"/>
            <a:chExt cx="2340000" cy="1638984"/>
          </a:xfrm>
        </p:grpSpPr>
        <p:sp>
          <p:nvSpPr>
            <p:cNvPr id="15" name="Скругленный прямоугольник 14">
              <a:hlinkClick r:id="rId4" action="ppaction://hlinksldjump"/>
            </p:cNvPr>
            <p:cNvSpPr/>
            <p:nvPr/>
          </p:nvSpPr>
          <p:spPr>
            <a:xfrm>
              <a:off x="4636830" y="4325222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Бобр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029" name="Picture 5" descr="C:\Users\Алексей\Desktop\38c85b5e-8248-4148-97ea-74da6f9cf34f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0830" y="3226238"/>
              <a:ext cx="2052000" cy="10808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8244583" y="2492885"/>
            <a:ext cx="2340000" cy="1632017"/>
            <a:chOff x="8244583" y="2492885"/>
            <a:chExt cx="2340000" cy="1632017"/>
          </a:xfrm>
        </p:grpSpPr>
        <p:sp>
          <p:nvSpPr>
            <p:cNvPr id="14" name="Скругленный прямоугольник 13">
              <a:hlinkClick r:id="rId4" action="ppaction://hlinksldjump"/>
            </p:cNvPr>
            <p:cNvSpPr/>
            <p:nvPr/>
          </p:nvSpPr>
          <p:spPr>
            <a:xfrm>
              <a:off x="8244583" y="3584902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Лось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030" name="Picture 6" descr="C:\Users\Алексей\Desktop\152124002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20" b="5684"/>
            <a:stretch/>
          </p:blipFill>
          <p:spPr bwMode="auto">
            <a:xfrm>
              <a:off x="8514583" y="2492885"/>
              <a:ext cx="1800000" cy="10773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8244583" y="4584796"/>
            <a:ext cx="2340000" cy="1665613"/>
            <a:chOff x="8244583" y="4584796"/>
            <a:chExt cx="2340000" cy="1665613"/>
          </a:xfrm>
        </p:grpSpPr>
        <p:sp>
          <p:nvSpPr>
            <p:cNvPr id="16" name="Скругленный прямоугольник 15">
              <a:hlinkClick r:id="rId4" action="ppaction://hlinksldjump"/>
            </p:cNvPr>
            <p:cNvSpPr/>
            <p:nvPr/>
          </p:nvSpPr>
          <p:spPr>
            <a:xfrm>
              <a:off x="8244583" y="5710409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Рысь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031" name="Picture 7" descr="C:\Users\Алексей\Desktop\56a636e39bf9b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0" b="7069"/>
            <a:stretch/>
          </p:blipFill>
          <p:spPr bwMode="auto">
            <a:xfrm>
              <a:off x="8514583" y="4584796"/>
              <a:ext cx="1800000" cy="11135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8885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Подумай ещё!!!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Алексей\Desktop\ph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726" l="893" r="97917">
                        <a14:foregroundMark x1="19345" y1="13393" x2="19345" y2="13393"/>
                        <a14:foregroundMark x1="55357" y1="90774" x2="55357" y2="90774"/>
                        <a14:backgroundMark x1="6845" y1="7738" x2="6845" y2="7738"/>
                        <a14:backgroundMark x1="91071" y1="9821" x2="91071" y2="9821"/>
                        <a14:backgroundMark x1="93452" y1="85119" x2="93452" y2="85119"/>
                        <a14:backgroundMark x1="10417" y1="86905" x2="10417" y2="869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982" y="2362954"/>
            <a:ext cx="3418307" cy="341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73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Молодец!!!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 descr="C:\Users\Алексей\Desktop\photoмпкевнкен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819" y="2408223"/>
            <a:ext cx="3420000" cy="34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68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3.Определи какое растение лишнее, объясни почему?</a:t>
            </a:r>
            <a:endParaRPr lang="ru-RU" dirty="0"/>
          </a:p>
        </p:txBody>
      </p:sp>
      <p:sp>
        <p:nvSpPr>
          <p:cNvPr id="18" name="Управляющая кнопка: домой 17">
            <a:hlinkClick r:id="" action="ppaction://hlinkshowjump?jump=firstslide" highlightClick="1"/>
          </p:cNvPr>
          <p:cNvSpPr/>
          <p:nvPr/>
        </p:nvSpPr>
        <p:spPr>
          <a:xfrm>
            <a:off x="11484964" y="6226458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081287" y="2449901"/>
            <a:ext cx="2340000" cy="1672938"/>
            <a:chOff x="1081287" y="2449901"/>
            <a:chExt cx="2340000" cy="1672938"/>
          </a:xfrm>
        </p:grpSpPr>
        <p:sp>
          <p:nvSpPr>
            <p:cNvPr id="17" name="Скругленный прямоугольник 16">
              <a:hlinkClick r:id="rId2" action="ppaction://hlinksldjump"/>
            </p:cNvPr>
            <p:cNvSpPr/>
            <p:nvPr/>
          </p:nvSpPr>
          <p:spPr>
            <a:xfrm>
              <a:off x="1081287" y="3582839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Полынь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2050" name="Picture 2" descr="C:\Users\Алексей\Desktop\Новая папка\origina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8986" y="2449901"/>
              <a:ext cx="1800000" cy="11249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1081287" y="4636553"/>
            <a:ext cx="2340965" cy="1675405"/>
            <a:chOff x="1081287" y="4636553"/>
            <a:chExt cx="2340965" cy="1675405"/>
          </a:xfrm>
        </p:grpSpPr>
        <p:sp>
          <p:nvSpPr>
            <p:cNvPr id="16" name="Скругленный прямоугольник 15">
              <a:hlinkClick r:id="rId2" action="ppaction://hlinksldjump"/>
            </p:cNvPr>
            <p:cNvSpPr/>
            <p:nvPr/>
          </p:nvSpPr>
          <p:spPr>
            <a:xfrm>
              <a:off x="1081287" y="5771534"/>
              <a:ext cx="2340965" cy="54042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Акация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2051" name="Picture 3" descr="C:\Users\Алексей\Desktop\Новая папка\b2735c8df4b4d59aabd24f14893e898f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38"/>
            <a:stretch/>
          </p:blipFill>
          <p:spPr bwMode="auto">
            <a:xfrm>
              <a:off x="1368986" y="4636553"/>
              <a:ext cx="1800000" cy="11349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8233733" y="4629148"/>
            <a:ext cx="2233075" cy="1708377"/>
            <a:chOff x="8233733" y="4629148"/>
            <a:chExt cx="2233075" cy="1708377"/>
          </a:xfrm>
        </p:grpSpPr>
        <p:sp>
          <p:nvSpPr>
            <p:cNvPr id="14" name="Скругленный прямоугольник 13">
              <a:hlinkClick r:id="rId5" action="ppaction://hlinksldjump"/>
            </p:cNvPr>
            <p:cNvSpPr/>
            <p:nvPr/>
          </p:nvSpPr>
          <p:spPr>
            <a:xfrm>
              <a:off x="8233733" y="5797103"/>
              <a:ext cx="2233075" cy="540422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Лишайники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2052" name="Picture 4" descr="C:\Users\Алексей\Desktop\Новая папка\nakipnoj_lishajnik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41" b="8744"/>
            <a:stretch/>
          </p:blipFill>
          <p:spPr bwMode="auto">
            <a:xfrm>
              <a:off x="8450270" y="4629148"/>
              <a:ext cx="1800000" cy="1149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8258076" y="2388896"/>
            <a:ext cx="2340000" cy="1733943"/>
            <a:chOff x="8258076" y="2388896"/>
            <a:chExt cx="2340000" cy="1733943"/>
          </a:xfrm>
        </p:grpSpPr>
        <p:sp>
          <p:nvSpPr>
            <p:cNvPr id="8" name="Скругленный прямоугольник 7">
              <a:hlinkClick r:id="rId7" action="ppaction://hlinksldjump"/>
            </p:cNvPr>
            <p:cNvSpPr/>
            <p:nvPr/>
          </p:nvSpPr>
          <p:spPr>
            <a:xfrm>
              <a:off x="8258076" y="3582839"/>
              <a:ext cx="2340000" cy="540000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Верблюжья колючка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2053" name="Picture 5" descr="C:\Users\Алексей\Desktop\Новая папка\6da64f371b42c39b8617cce5610d68ee_i-92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425" b="20914"/>
            <a:stretch/>
          </p:blipFill>
          <p:spPr bwMode="auto">
            <a:xfrm>
              <a:off x="8537129" y="2388896"/>
              <a:ext cx="1800000" cy="11678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4648560" y="2863794"/>
            <a:ext cx="2293938" cy="2016138"/>
            <a:chOff x="4648560" y="2863794"/>
            <a:chExt cx="2293938" cy="2016138"/>
          </a:xfrm>
        </p:grpSpPr>
        <p:sp>
          <p:nvSpPr>
            <p:cNvPr id="15" name="Скругленный прямоугольник 14">
              <a:hlinkClick r:id="rId2" action="ppaction://hlinksldjump"/>
            </p:cNvPr>
            <p:cNvSpPr/>
            <p:nvPr/>
          </p:nvSpPr>
          <p:spPr>
            <a:xfrm>
              <a:off x="4648560" y="4339508"/>
              <a:ext cx="2293938" cy="54042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Саксаул</a:t>
              </a:r>
              <a:endPara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2054" name="Picture 6" descr="C:\Users\Алексей\Desktop\Новая папка\saksayl_01.jpg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27" b="5694"/>
            <a:stretch/>
          </p:blipFill>
          <p:spPr bwMode="auto">
            <a:xfrm>
              <a:off x="4895529" y="2863794"/>
              <a:ext cx="1800000" cy="14576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618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72008" y="507981"/>
            <a:ext cx="7494760" cy="1097280"/>
          </a:xfrm>
        </p:spPr>
        <p:txBody>
          <a:bodyPr/>
          <a:lstStyle/>
          <a:p>
            <a:pPr algn="ctr"/>
            <a:r>
              <a:rPr lang="ru-RU" dirty="0" smtClean="0"/>
              <a:t>Подумай ещё!!!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11357203" y="6105721"/>
            <a:ext cx="548218" cy="551594"/>
          </a:xfrm>
          <a:prstGeom prst="actionButtonHom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22" y="2321554"/>
            <a:ext cx="3419475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2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Четыре сезона: 16 x 9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Seasons_16x9_TP104001540" id="{F905817E-0C26-4527-B132-06F12AB95976}" vid="{25E166E1-7407-4320-8DFC-C03D6D10909B}"/>
    </a:ext>
  </a:extLst>
</a:theme>
</file>

<file path=ppt/theme/theme2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9689255-6153-4B24-96A6-7B6AE302EC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Четыре сезона природы (широкоэкранная)</Template>
  <TotalTime>0</TotalTime>
  <Words>104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Constantia</vt:lpstr>
      <vt:lpstr>Wingdings</vt:lpstr>
      <vt:lpstr>Четыре сезона: 16 x 9</vt:lpstr>
      <vt:lpstr>Обобщающий урок  Природные зоны России</vt:lpstr>
      <vt:lpstr>1.Определи природную зону по описанию</vt:lpstr>
      <vt:lpstr>Подумай ещё!!!</vt:lpstr>
      <vt:lpstr>Молодец!!!</vt:lpstr>
      <vt:lpstr>2.Определи какое животное лишнее, объясни почему?</vt:lpstr>
      <vt:lpstr>Подумай ещё!!!</vt:lpstr>
      <vt:lpstr>Молодец!!!</vt:lpstr>
      <vt:lpstr>3.Определи какое растение лишнее, объясни почему?</vt:lpstr>
      <vt:lpstr>Подумай ещё!!!</vt:lpstr>
      <vt:lpstr>Молодец!!!</vt:lpstr>
      <vt:lpstr>4.Какая поверхность характерна для зоны степей</vt:lpstr>
      <vt:lpstr>Подумай ещё!!!</vt:lpstr>
      <vt:lpstr>Молодец!!!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2016-04-04T05:57:10Z</dcterms:created>
  <dcterms:modified xsi:type="dcterms:W3CDTF">2016-04-09T07:07:15Z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TC040015419991</vt:lpwstr>
  </property>
</Properties>
</file>