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68" r:id="rId15"/>
    <p:sldId id="267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9524" y="-689836"/>
            <a:ext cx="8001000" cy="2971801"/>
          </a:xfrm>
        </p:spPr>
        <p:txBody>
          <a:bodyPr/>
          <a:lstStyle/>
          <a:p>
            <a:r>
              <a:rPr lang="ru-RU" dirty="0" smtClean="0"/>
              <a:t>           проект</a:t>
            </a:r>
            <a:br>
              <a:rPr lang="ru-RU" dirty="0" smtClean="0"/>
            </a:br>
            <a:r>
              <a:rPr lang="ru-RU" sz="3200" dirty="0" smtClean="0"/>
              <a:t>« Богатства, отданные людям»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                           Подготовила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                  ученица 3 «Б» класса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                  Кулакова Диана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85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З</a:t>
            </a:r>
            <a:r>
              <a:rPr lang="ru-RU" sz="2000" dirty="0" smtClean="0"/>
              <a:t>нак «</a:t>
            </a:r>
            <a:r>
              <a:rPr lang="ru-RU" sz="3200" dirty="0" smtClean="0"/>
              <a:t>О</a:t>
            </a:r>
            <a:r>
              <a:rPr lang="ru-RU" sz="2000" dirty="0" smtClean="0"/>
              <a:t>тличник народного просвещения»</a:t>
            </a:r>
            <a:endParaRPr lang="ru-RU" sz="3200" dirty="0"/>
          </a:p>
        </p:txBody>
      </p:sp>
      <p:pic>
        <p:nvPicPr>
          <p:cNvPr id="3076" name="Picture 4" descr="Дорогая Вика. Поздравляю от души с празд. - АНА- я.ру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481" y="362606"/>
            <a:ext cx="2020897" cy="461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39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Почетное звание </a:t>
            </a:r>
            <a:br>
              <a:rPr lang="ru-RU" sz="2000" dirty="0" smtClean="0"/>
            </a:br>
            <a:r>
              <a:rPr lang="ru-RU" sz="2000" dirty="0" smtClean="0"/>
              <a:t>«</a:t>
            </a:r>
            <a:r>
              <a:rPr lang="ru-RU" sz="3200" dirty="0" smtClean="0"/>
              <a:t>З</a:t>
            </a:r>
            <a:r>
              <a:rPr lang="ru-RU" sz="2000" dirty="0" smtClean="0"/>
              <a:t>аслуженный учитель </a:t>
            </a:r>
            <a:r>
              <a:rPr lang="ru-RU" sz="3200" dirty="0" smtClean="0"/>
              <a:t>Р</a:t>
            </a:r>
            <a:r>
              <a:rPr lang="ru-RU" sz="2000" dirty="0" smtClean="0"/>
              <a:t>оссийской </a:t>
            </a:r>
            <a:r>
              <a:rPr lang="ru-RU" sz="3200" dirty="0" smtClean="0"/>
              <a:t>Ф</a:t>
            </a:r>
            <a:r>
              <a:rPr lang="ru-RU" sz="2000" dirty="0" smtClean="0"/>
              <a:t>едерации»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21" y="570155"/>
            <a:ext cx="6250193" cy="3730383"/>
          </a:xfrm>
        </p:spPr>
      </p:pic>
    </p:spTree>
    <p:extLst>
      <p:ext uri="{BB962C8B-B14F-4D97-AF65-F5344CB8AC3E}">
        <p14:creationId xmlns:p14="http://schemas.microsoft.com/office/powerpoint/2010/main" val="50002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Г</a:t>
            </a:r>
            <a:r>
              <a:rPr lang="ru-RU" sz="2000" dirty="0" smtClean="0"/>
              <a:t>алина </a:t>
            </a:r>
            <a:r>
              <a:rPr lang="ru-RU" sz="3200" dirty="0" smtClean="0"/>
              <a:t> В</a:t>
            </a:r>
            <a:r>
              <a:rPr lang="ru-RU" sz="2000" dirty="0" smtClean="0"/>
              <a:t>асильевна занималась решением проблем многих людей нашего района. </a:t>
            </a:r>
            <a:r>
              <a:rPr lang="ru-RU" sz="3200" dirty="0" smtClean="0"/>
              <a:t>О</a:t>
            </a:r>
            <a:r>
              <a:rPr lang="ru-RU" sz="2000" dirty="0" smtClean="0"/>
              <a:t>на была избрана народным депутатом.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379" y="387276"/>
            <a:ext cx="6637468" cy="4216998"/>
          </a:xfrm>
        </p:spPr>
      </p:pic>
    </p:spTree>
    <p:extLst>
      <p:ext uri="{BB962C8B-B14F-4D97-AF65-F5344CB8AC3E}">
        <p14:creationId xmlns:p14="http://schemas.microsoft.com/office/powerpoint/2010/main" val="2035119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3200" dirty="0" smtClean="0"/>
              <a:t>З</a:t>
            </a:r>
            <a:r>
              <a:rPr lang="ru-RU" sz="2000" dirty="0" smtClean="0"/>
              <a:t>а свой труд и неравнодушное отношение к людям, </a:t>
            </a:r>
            <a:r>
              <a:rPr lang="ru-RU" sz="3200" dirty="0" smtClean="0"/>
              <a:t>Г</a:t>
            </a:r>
            <a:r>
              <a:rPr lang="ru-RU" sz="2000" dirty="0" smtClean="0"/>
              <a:t>алине  </a:t>
            </a:r>
            <a:r>
              <a:rPr lang="ru-RU" sz="3200" dirty="0" smtClean="0"/>
              <a:t>В</a:t>
            </a:r>
            <a:r>
              <a:rPr lang="ru-RU" sz="2000" dirty="0" smtClean="0"/>
              <a:t>асильевне присвоено звание «</a:t>
            </a:r>
            <a:r>
              <a:rPr lang="ru-RU" sz="3200" dirty="0" smtClean="0"/>
              <a:t>П</a:t>
            </a:r>
            <a:r>
              <a:rPr lang="ru-RU" sz="2000" dirty="0" smtClean="0"/>
              <a:t>очетного гражданина </a:t>
            </a:r>
            <a:r>
              <a:rPr lang="ru-RU" sz="3200" dirty="0" smtClean="0"/>
              <a:t>М</a:t>
            </a:r>
            <a:r>
              <a:rPr lang="ru-RU" sz="2000" dirty="0" smtClean="0"/>
              <a:t>остовского городского поселения».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588" y="685800"/>
            <a:ext cx="5870892" cy="3466652"/>
          </a:xfrm>
        </p:spPr>
      </p:pic>
    </p:spTree>
    <p:extLst>
      <p:ext uri="{BB962C8B-B14F-4D97-AF65-F5344CB8AC3E}">
        <p14:creationId xmlns:p14="http://schemas.microsoft.com/office/powerpoint/2010/main" val="3840348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077148"/>
            <a:ext cx="8631910" cy="2474259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</a:t>
            </a:r>
            <a:r>
              <a:rPr lang="ru-RU" sz="2000" dirty="0" smtClean="0"/>
              <a:t>егодня</a:t>
            </a:r>
            <a:r>
              <a:rPr lang="ru-RU" sz="3200" dirty="0" smtClean="0"/>
              <a:t> Г</a:t>
            </a:r>
            <a:r>
              <a:rPr lang="ru-RU" sz="2000" dirty="0" smtClean="0"/>
              <a:t>алина </a:t>
            </a:r>
            <a:r>
              <a:rPr lang="ru-RU" sz="3200" dirty="0" smtClean="0"/>
              <a:t>В</a:t>
            </a:r>
            <a:r>
              <a:rPr lang="ru-RU" sz="2000" dirty="0" smtClean="0"/>
              <a:t>асильевна живет со своей мамой, </a:t>
            </a:r>
            <a:r>
              <a:rPr lang="ru-RU" sz="3200" dirty="0" smtClean="0"/>
              <a:t>А</a:t>
            </a:r>
            <a:r>
              <a:rPr lang="ru-RU" sz="2000" dirty="0" smtClean="0"/>
              <a:t>нтониной </a:t>
            </a:r>
            <a:r>
              <a:rPr lang="ru-RU" sz="3200" dirty="0" smtClean="0"/>
              <a:t>И</a:t>
            </a:r>
            <a:r>
              <a:rPr lang="ru-RU" sz="2000" dirty="0" smtClean="0"/>
              <a:t>гнатьевной. </a:t>
            </a:r>
            <a:r>
              <a:rPr lang="ru-RU" sz="3200" dirty="0" smtClean="0"/>
              <a:t>В </a:t>
            </a:r>
            <a:r>
              <a:rPr lang="ru-RU" sz="2000" dirty="0" smtClean="0"/>
              <a:t>этом году ей исполнилось 100 лет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dirty="0" smtClean="0"/>
              <a:t>- Л</a:t>
            </a:r>
            <a:r>
              <a:rPr lang="ru-RU" sz="2200" dirty="0" smtClean="0"/>
              <a:t>юбовь к людям,- говорит  </a:t>
            </a:r>
            <a:r>
              <a:rPr lang="ru-RU" sz="3200" dirty="0" smtClean="0"/>
              <a:t>Г</a:t>
            </a:r>
            <a:r>
              <a:rPr lang="ru-RU" sz="2200" dirty="0" smtClean="0"/>
              <a:t>алина</a:t>
            </a:r>
            <a:r>
              <a:rPr lang="ru-RU" sz="2000" dirty="0" smtClean="0"/>
              <a:t> </a:t>
            </a:r>
            <a:r>
              <a:rPr lang="ru-RU" sz="3200" dirty="0" smtClean="0"/>
              <a:t>В</a:t>
            </a:r>
            <a:r>
              <a:rPr lang="ru-RU" sz="2200" dirty="0" smtClean="0"/>
              <a:t>асильевна,</a:t>
            </a:r>
            <a:r>
              <a:rPr lang="ru-RU" sz="2000" dirty="0" smtClean="0"/>
              <a:t>- </a:t>
            </a:r>
            <a:r>
              <a:rPr lang="ru-RU" sz="2200" dirty="0" smtClean="0"/>
              <a:t>мне передала мама.</a:t>
            </a:r>
            <a:r>
              <a:rPr lang="ru-RU" sz="2000" dirty="0" smtClean="0"/>
              <a:t> </a:t>
            </a:r>
            <a:r>
              <a:rPr lang="ru-RU" sz="3200" dirty="0" smtClean="0"/>
              <a:t>П</a:t>
            </a:r>
            <a:r>
              <a:rPr lang="ru-RU" sz="2200" dirty="0" smtClean="0"/>
              <a:t>оэтому я</a:t>
            </a:r>
            <a:r>
              <a:rPr lang="ru-RU" sz="2000" dirty="0" smtClean="0"/>
              <a:t> </a:t>
            </a:r>
            <a:r>
              <a:rPr lang="ru-RU" sz="2200" dirty="0" smtClean="0"/>
              <a:t>и выбрала себе такую профессию – отдавать.</a:t>
            </a:r>
            <a:endParaRPr lang="ru-RU" sz="2200" dirty="0"/>
          </a:p>
        </p:txBody>
      </p:sp>
      <p:pic>
        <p:nvPicPr>
          <p:cNvPr id="1026" name="Picture 2" descr="http://presslife.ru/media/538ff104e28a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469" y="685800"/>
            <a:ext cx="3584877" cy="316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342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</a:t>
            </a:r>
            <a:r>
              <a:rPr lang="ru-RU" sz="2000" dirty="0" smtClean="0"/>
              <a:t>на является примером истинного и благородного служения людям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Я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горжусь и восхищаюсь талантливой, доброй, отзывчивой,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заботливой,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не равнодушной к другим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 профессионалом своего дела 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–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Х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арченко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Г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алиной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асильевной.</a:t>
            </a:r>
            <a:endParaRPr lang="ru-RU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58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Фото и документы взяты из личного архива Харченко Галины Васильевны.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509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8912" y="446741"/>
            <a:ext cx="8534401" cy="2281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Цель проекта:</a:t>
            </a:r>
            <a:br>
              <a:rPr lang="ru-RU" dirty="0" smtClean="0"/>
            </a:br>
            <a:r>
              <a:rPr lang="ru-RU" sz="2400" dirty="0" smtClean="0"/>
              <a:t>Рассказать  о делах </a:t>
            </a:r>
            <a:r>
              <a:rPr lang="ru-RU" sz="2400" dirty="0" smtClean="0"/>
              <a:t>моих земляков </a:t>
            </a:r>
            <a:r>
              <a:rPr lang="ru-RU" sz="2400" dirty="0" smtClean="0"/>
              <a:t> </a:t>
            </a:r>
            <a:r>
              <a:rPr lang="ru-RU" sz="2400" dirty="0" smtClean="0"/>
              <a:t>на благо других людей 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8761" y="2642280"/>
            <a:ext cx="8534400" cy="279033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Задачи проекта</a:t>
            </a:r>
            <a:r>
              <a:rPr lang="ru-RU" sz="39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:</a:t>
            </a:r>
          </a:p>
          <a:p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- познакомиться с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интересным </a:t>
            </a:r>
            <a:r>
              <a:rPr lang="ru-RU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человеком</a:t>
            </a:r>
            <a:br>
              <a:rPr lang="ru-RU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- собрать необходимую информацию</a:t>
            </a:r>
            <a:br>
              <a:rPr lang="ru-RU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- подготовить презентацию</a:t>
            </a:r>
            <a:br>
              <a:rPr lang="ru-RU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- познакомить одноклассников со своим проектом</a:t>
            </a:r>
          </a:p>
        </p:txBody>
      </p:sp>
    </p:spTree>
    <p:extLst>
      <p:ext uri="{BB962C8B-B14F-4D97-AF65-F5344CB8AC3E}">
        <p14:creationId xmlns:p14="http://schemas.microsoft.com/office/powerpoint/2010/main" val="3969254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696456" cy="1507067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Я</a:t>
            </a:r>
            <a:r>
              <a:rPr lang="ru-RU" sz="2000" dirty="0" smtClean="0"/>
              <a:t> хочу рассказать о </a:t>
            </a:r>
            <a:r>
              <a:rPr lang="ru-RU" sz="3200" dirty="0" smtClean="0"/>
              <a:t>Х</a:t>
            </a:r>
            <a:r>
              <a:rPr lang="ru-RU" sz="2000" dirty="0" smtClean="0"/>
              <a:t>арченко </a:t>
            </a:r>
            <a:r>
              <a:rPr lang="ru-RU" sz="3200" dirty="0" smtClean="0"/>
              <a:t>Г</a:t>
            </a:r>
            <a:r>
              <a:rPr lang="ru-RU" sz="2000" dirty="0" smtClean="0"/>
              <a:t>алине </a:t>
            </a:r>
            <a:r>
              <a:rPr lang="ru-RU" sz="3200" dirty="0" smtClean="0"/>
              <a:t>В</a:t>
            </a:r>
            <a:r>
              <a:rPr lang="ru-RU" sz="2000" dirty="0" smtClean="0"/>
              <a:t>асильевне. </a:t>
            </a:r>
            <a:r>
              <a:rPr lang="ru-RU" sz="3200" dirty="0" smtClean="0"/>
              <a:t>М</a:t>
            </a:r>
            <a:r>
              <a:rPr lang="ru-RU" sz="2000" dirty="0" smtClean="0"/>
              <a:t>ного лет она проработала в </a:t>
            </a:r>
            <a:r>
              <a:rPr lang="ru-RU" dirty="0" smtClean="0"/>
              <a:t>М</a:t>
            </a:r>
            <a:r>
              <a:rPr lang="ru-RU" sz="2000" dirty="0" smtClean="0"/>
              <a:t>остовской  средней школе № 2.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3200" dirty="0" smtClean="0"/>
              <a:t>Я </a:t>
            </a:r>
            <a:r>
              <a:rPr lang="ru-RU" sz="2000" dirty="0" smtClean="0"/>
              <a:t>побеседовала с ней и узнала, что: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123" y="685800"/>
            <a:ext cx="2536579" cy="3614738"/>
          </a:xfrm>
        </p:spPr>
      </p:pic>
    </p:spTree>
    <p:extLst>
      <p:ext uri="{BB962C8B-B14F-4D97-AF65-F5344CB8AC3E}">
        <p14:creationId xmlns:p14="http://schemas.microsoft.com/office/powerpoint/2010/main" val="132206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344246"/>
            <a:ext cx="8534400" cy="395682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Г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алина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асильевна родилась 7 ноября 1937 года в поселке </a:t>
            </a:r>
            <a:r>
              <a:rPr lang="ru-RU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М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остовском.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Е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е папа погиб на войне.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оспитывала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Г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алину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асильевну и ее брата – одна мама.</a:t>
            </a:r>
          </a:p>
          <a:p>
            <a:pPr algn="just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1964 году  </a:t>
            </a: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кончила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дыгейский педагогический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институт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по специальности – учитель русского языка и литературы.</a:t>
            </a:r>
          </a:p>
          <a:p>
            <a:pPr algn="just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школе начала работать с 1956 года. Сначала пионервожатой, потом учителем русского языка и литературы, а 4 сентября 1972 года была назначена на должность заместителя директора по учебной работе.</a:t>
            </a:r>
          </a:p>
          <a:p>
            <a:pPr algn="just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едагогический стаж ее работы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50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лет.</a:t>
            </a:r>
            <a:endParaRPr lang="ru-RU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5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818504"/>
            <a:ext cx="8534400" cy="2194560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 З</a:t>
            </a:r>
            <a:r>
              <a:rPr lang="ru-RU" sz="2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 свою работу 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Г</a:t>
            </a:r>
            <a:r>
              <a:rPr lang="ru-RU" sz="2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алина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В</a:t>
            </a:r>
            <a:r>
              <a:rPr lang="ru-RU" sz="2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асильевна награждена: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387275"/>
            <a:ext cx="8534400" cy="3173507"/>
          </a:xfrm>
        </p:spPr>
        <p:txBody>
          <a:bodyPr>
            <a:normAutofit fontScale="92500" lnSpcReduction="20000"/>
          </a:bodyPr>
          <a:lstStyle/>
          <a:p>
            <a:pPr algn="just"/>
            <a:endParaRPr lang="en-US" sz="32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algn="just"/>
            <a:r>
              <a:rPr lang="ru-RU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Г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алина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асильевна очень любила детей, поэтому она всегда стремилась передать все свои знания каждому ученику, помочь понять и усвоить изучаемый материал.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сегодня она гордится тем, что многие ее ученики стали в этой жизни хорошими людьми.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algn="just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мея большой опыт работы, ей доверили  руководить учебно-воспитательным процессом школы. </a:t>
            </a:r>
            <a:endParaRPr lang="en-US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algn="just"/>
            <a:endParaRPr lang="ru-RU" sz="32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0" indent="0" algn="just">
              <a:buNone/>
            </a:pPr>
            <a:endParaRPr lang="ru-RU" sz="32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algn="just"/>
            <a:endParaRPr lang="ru-RU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42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О</a:t>
            </a:r>
            <a:r>
              <a:rPr lang="ru-RU" sz="2000" dirty="0" smtClean="0"/>
              <a:t>рден  «</a:t>
            </a:r>
            <a:r>
              <a:rPr lang="ru-RU" sz="3200" dirty="0" smtClean="0"/>
              <a:t>З</a:t>
            </a:r>
            <a:r>
              <a:rPr lang="ru-RU" sz="2000" dirty="0" smtClean="0"/>
              <a:t>нак </a:t>
            </a:r>
            <a:r>
              <a:rPr lang="ru-RU" sz="3200" dirty="0" smtClean="0"/>
              <a:t>П</a:t>
            </a:r>
            <a:r>
              <a:rPr lang="ru-RU" sz="2000" dirty="0" smtClean="0"/>
              <a:t>очета»</a:t>
            </a:r>
            <a:endParaRPr lang="ru-RU" sz="3200" dirty="0"/>
          </a:p>
        </p:txBody>
      </p:sp>
      <p:pic>
        <p:nvPicPr>
          <p:cNvPr id="1026" name="Picture 2" descr="Знак Почёта - Статья на тему Фалеристи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766" y="685799"/>
            <a:ext cx="5943082" cy="410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95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О</a:t>
            </a:r>
            <a:r>
              <a:rPr lang="ru-RU" sz="2000" dirty="0" smtClean="0"/>
              <a:t>рден   «</a:t>
            </a:r>
            <a:r>
              <a:rPr lang="ru-RU" sz="3200" dirty="0" smtClean="0"/>
              <a:t>Т</a:t>
            </a:r>
            <a:r>
              <a:rPr lang="ru-RU" sz="2000" dirty="0" smtClean="0"/>
              <a:t>рудового </a:t>
            </a:r>
            <a:r>
              <a:rPr lang="ru-RU" sz="3200" dirty="0" smtClean="0"/>
              <a:t>К</a:t>
            </a:r>
            <a:r>
              <a:rPr lang="ru-RU" sz="2000" dirty="0" smtClean="0"/>
              <a:t>расного </a:t>
            </a:r>
            <a:r>
              <a:rPr lang="ru-RU" sz="3200" dirty="0" smtClean="0"/>
              <a:t>З</a:t>
            </a:r>
            <a:r>
              <a:rPr lang="ru-RU" sz="2000" dirty="0" smtClean="0"/>
              <a:t>намени»</a:t>
            </a:r>
            <a:endParaRPr lang="ru-RU" sz="3200" dirty="0"/>
          </a:p>
        </p:txBody>
      </p:sp>
      <p:pic>
        <p:nvPicPr>
          <p:cNvPr id="2050" name="Picture 2" descr="Ордена СССР - История великой отечественной войны, фотохроника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441" y="457200"/>
            <a:ext cx="2364828" cy="449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366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М</a:t>
            </a:r>
            <a:r>
              <a:rPr lang="ru-RU" sz="2000" dirty="0" smtClean="0"/>
              <a:t>едаль «</a:t>
            </a:r>
            <a:r>
              <a:rPr lang="ru-RU" sz="3200" dirty="0" smtClean="0"/>
              <a:t>З</a:t>
            </a:r>
            <a:r>
              <a:rPr lang="ru-RU" sz="2000" dirty="0" smtClean="0"/>
              <a:t>а доблестный труд»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352" y="139850"/>
            <a:ext cx="4183611" cy="4819424"/>
          </a:xfrm>
        </p:spPr>
      </p:pic>
    </p:spTree>
    <p:extLst>
      <p:ext uri="{BB962C8B-B14F-4D97-AF65-F5344CB8AC3E}">
        <p14:creationId xmlns:p14="http://schemas.microsoft.com/office/powerpoint/2010/main" val="371100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М</a:t>
            </a:r>
            <a:r>
              <a:rPr lang="ru-RU" sz="2000" dirty="0" smtClean="0"/>
              <a:t>едаль «</a:t>
            </a:r>
            <a:r>
              <a:rPr lang="ru-RU" sz="3200" dirty="0" smtClean="0"/>
              <a:t>В</a:t>
            </a:r>
            <a:r>
              <a:rPr lang="ru-RU" sz="2000" dirty="0" smtClean="0"/>
              <a:t>етеран труда»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886" y="685800"/>
            <a:ext cx="2711053" cy="3614738"/>
          </a:xfrm>
        </p:spPr>
      </p:pic>
    </p:spTree>
    <p:extLst>
      <p:ext uri="{BB962C8B-B14F-4D97-AF65-F5344CB8AC3E}">
        <p14:creationId xmlns:p14="http://schemas.microsoft.com/office/powerpoint/2010/main" val="249927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310</TotalTime>
  <Words>317</Words>
  <Application>Microsoft Office PowerPoint</Application>
  <PresentationFormat>Широкоэкранный</PresentationFormat>
  <Paragraphs>31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Century Gothic</vt:lpstr>
      <vt:lpstr>Wingdings 3</vt:lpstr>
      <vt:lpstr>Сектор</vt:lpstr>
      <vt:lpstr>           проект « Богатства, отданные людям»</vt:lpstr>
      <vt:lpstr>Цель проекта: Рассказать  о делах моих земляков  на благо других людей   </vt:lpstr>
      <vt:lpstr>Я хочу рассказать о Харченко Галине Васильевне. Много лет она проработала в Мостовской  средней школе № 2. Я побеседовала с ней и узнала, что:</vt:lpstr>
      <vt:lpstr> </vt:lpstr>
      <vt:lpstr>   За свою работу  Галина  Васильевна награждена:</vt:lpstr>
      <vt:lpstr>Орден  «Знак Почета»</vt:lpstr>
      <vt:lpstr>Орден   «Трудового Красного Знамени»</vt:lpstr>
      <vt:lpstr>Медаль «За доблестный труд»</vt:lpstr>
      <vt:lpstr>Медаль «Ветеран труда»</vt:lpstr>
      <vt:lpstr>Знак «Отличник народного просвещения»</vt:lpstr>
      <vt:lpstr>Почетное звание  «Заслуженный учитель Российской Федерации»</vt:lpstr>
      <vt:lpstr>Галина  Васильевна занималась решением проблем многих людей нашего района. Она была избрана народным депутатом.</vt:lpstr>
      <vt:lpstr>За свой труд и неравнодушное отношение к людям, Галине  Васильевне присвоено звание «Почетного гражданина Мостовского городского поселения».</vt:lpstr>
      <vt:lpstr>Сегодня Галина Васильевна живет со своей мамой, Антониной Игнатьевной. В этом году ей исполнилось 100 лет. - Любовь к людям,- говорит  Галина Васильевна,- мне передала мама. Поэтому я и выбрала себе такую профессию – отдавать.</vt:lpstr>
      <vt:lpstr>Она является примером истинного и благородного служения людям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 Богатства, отданные людям»</dc:title>
  <dc:creator>Диана</dc:creator>
  <cp:lastModifiedBy>Диана</cp:lastModifiedBy>
  <cp:revision>35</cp:revision>
  <dcterms:created xsi:type="dcterms:W3CDTF">2014-09-15T04:44:00Z</dcterms:created>
  <dcterms:modified xsi:type="dcterms:W3CDTF">2014-09-18T06:21:30Z</dcterms:modified>
</cp:coreProperties>
</file>