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75F9E6E-E564-4DF7-9D58-8F63D459528A}" type="datetimeFigureOut">
              <a:rPr lang="ru-RU" smtClean="0"/>
              <a:t>06.01.2013</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85662987-B362-4E6F-9439-FA944A75922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75F9E6E-E564-4DF7-9D58-8F63D459528A}" type="datetimeFigureOut">
              <a:rPr lang="ru-RU" smtClean="0"/>
              <a:t>06.01.2013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5662987-B362-4E6F-9439-FA944A75922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B75F9E6E-E564-4DF7-9D58-8F63D459528A}" type="datetimeFigureOut">
              <a:rPr lang="ru-RU" smtClean="0"/>
              <a:t>06.01.2013</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85662987-B362-4E6F-9439-FA944A75922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75F9E6E-E564-4DF7-9D58-8F63D459528A}" type="datetimeFigureOut">
              <a:rPr lang="ru-RU" smtClean="0"/>
              <a:t>06.01.2013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5662987-B362-4E6F-9439-FA944A75922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75F9E6E-E564-4DF7-9D58-8F63D459528A}" type="datetimeFigureOut">
              <a:rPr lang="ru-RU" smtClean="0"/>
              <a:t>06.01.2013</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85662987-B362-4E6F-9439-FA944A75922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75F9E6E-E564-4DF7-9D58-8F63D459528A}" type="datetimeFigureOut">
              <a:rPr lang="ru-RU" smtClean="0"/>
              <a:t>06.01.2013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5662987-B362-4E6F-9439-FA944A75922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75F9E6E-E564-4DF7-9D58-8F63D459528A}" type="datetimeFigureOut">
              <a:rPr lang="ru-RU" smtClean="0"/>
              <a:t>06.01.2013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85662987-B362-4E6F-9439-FA944A75922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75F9E6E-E564-4DF7-9D58-8F63D459528A}" type="datetimeFigureOut">
              <a:rPr lang="ru-RU" smtClean="0"/>
              <a:t>06.01.2013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85662987-B362-4E6F-9439-FA944A75922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B75F9E6E-E564-4DF7-9D58-8F63D459528A}" type="datetimeFigureOut">
              <a:rPr lang="ru-RU" smtClean="0"/>
              <a:t>06.01.2013</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85662987-B362-4E6F-9439-FA944A75922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75F9E6E-E564-4DF7-9D58-8F63D459528A}" type="datetimeFigureOut">
              <a:rPr lang="ru-RU" smtClean="0"/>
              <a:t>06.01.2013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5662987-B362-4E6F-9439-FA944A75922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B75F9E6E-E564-4DF7-9D58-8F63D459528A}" type="datetimeFigureOut">
              <a:rPr lang="ru-RU" smtClean="0"/>
              <a:t>06.01.2013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5662987-B362-4E6F-9439-FA944A759220}" type="slidenum">
              <a:rPr lang="ru-RU" smtClean="0"/>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75F9E6E-E564-4DF7-9D58-8F63D459528A}" type="datetimeFigureOut">
              <a:rPr lang="ru-RU" smtClean="0"/>
              <a:t>06.01.2013</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85662987-B362-4E6F-9439-FA944A75922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320040"/>
            <a:ext cx="7242048" cy="2894646"/>
          </a:xfrm>
        </p:spPr>
        <p:txBody>
          <a:bodyPr>
            <a:normAutofit/>
          </a:bodyPr>
          <a:lstStyle/>
          <a:p>
            <a:pPr algn="ctr"/>
            <a:r>
              <a:rPr lang="en-US" sz="4800" dirty="0" smtClean="0">
                <a:latin typeface="Times New Roman" pitchFamily="18" charset="0"/>
                <a:cs typeface="Times New Roman" pitchFamily="18" charset="0"/>
              </a:rPr>
              <a:t>ENGLISH WEATHER</a:t>
            </a:r>
            <a:endParaRPr lang="ru-RU" sz="48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srcRect/>
          <a:stretch>
            <a:fillRect/>
          </a:stretch>
        </p:blipFill>
        <p:spPr bwMode="auto">
          <a:xfrm>
            <a:off x="4286248" y="3857628"/>
            <a:ext cx="3733350" cy="278608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3108960"/>
          </a:xfrm>
        </p:spPr>
        <p:txBody>
          <a:bodyPr/>
          <a:lstStyle/>
          <a:p>
            <a:pPr algn="just"/>
            <a:r>
              <a:rPr lang="en-US" dirty="0" smtClean="0"/>
              <a:t>“Other countries have a climate, in England we have weather.”</a:t>
            </a:r>
            <a:endParaRPr lang="ru-RU" dirty="0"/>
          </a:p>
        </p:txBody>
      </p:sp>
      <p:pic>
        <p:nvPicPr>
          <p:cNvPr id="2050" name="Picture 2"/>
          <p:cNvPicPr>
            <a:picLocks noChangeAspect="1" noChangeArrowheads="1"/>
          </p:cNvPicPr>
          <p:nvPr/>
        </p:nvPicPr>
        <p:blipFill>
          <a:blip r:embed="rId2"/>
          <a:srcRect/>
          <a:stretch>
            <a:fillRect/>
          </a:stretch>
        </p:blipFill>
        <p:spPr bwMode="auto">
          <a:xfrm>
            <a:off x="3328979" y="3571876"/>
            <a:ext cx="4648211" cy="29051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3108960"/>
          </a:xfrm>
        </p:spPr>
        <p:txBody>
          <a:bodyPr/>
          <a:lstStyle/>
          <a:p>
            <a:pPr algn="just"/>
            <a:r>
              <a:rPr lang="en-US" dirty="0" smtClean="0"/>
              <a:t>“We have three variants of weather: when it rains in the morning, when it rains in the afternoon or when it rains all day long.”</a:t>
            </a:r>
            <a:endParaRPr lang="ru-RU" dirty="0"/>
          </a:p>
        </p:txBody>
      </p:sp>
      <p:pic>
        <p:nvPicPr>
          <p:cNvPr id="3074" name="Picture 2"/>
          <p:cNvPicPr>
            <a:picLocks noChangeAspect="1" noChangeArrowheads="1"/>
          </p:cNvPicPr>
          <p:nvPr/>
        </p:nvPicPr>
        <p:blipFill>
          <a:blip r:embed="rId2"/>
          <a:srcRect/>
          <a:stretch>
            <a:fillRect/>
          </a:stretch>
        </p:blipFill>
        <p:spPr bwMode="auto">
          <a:xfrm>
            <a:off x="3780467" y="3643314"/>
            <a:ext cx="4206251" cy="304800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7242048" cy="5857916"/>
          </a:xfrm>
        </p:spPr>
        <p:txBody>
          <a:bodyPr>
            <a:noAutofit/>
          </a:bodyPr>
          <a:lstStyle/>
          <a:p>
            <a:r>
              <a:rPr lang="ru-RU" sz="2400" dirty="0" err="1" smtClean="0">
                <a:latin typeface="Times New Roman" pitchFamily="18" charset="0"/>
                <a:cs typeface="Times New Roman" pitchFamily="18" charset="0"/>
              </a:rPr>
              <a:t>what's</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the</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weather</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like</a:t>
            </a:r>
            <a:r>
              <a:rPr lang="en-US" sz="2400" dirty="0" smtClean="0">
                <a:latin typeface="Times New Roman" pitchFamily="18" charset="0"/>
                <a:cs typeface="Times New Roman" pitchFamily="18" charset="0"/>
              </a:rPr>
              <a:t> today</a:t>
            </a:r>
            <a:r>
              <a:rPr lang="ru-RU"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br>
              <a:rPr lang="ru-RU" sz="2400" dirty="0" smtClean="0">
                <a:latin typeface="Times New Roman" pitchFamily="18" charset="0"/>
                <a:cs typeface="Times New Roman" pitchFamily="18" charset="0"/>
              </a:rPr>
            </a:br>
            <a:r>
              <a:rPr lang="ru-RU" sz="2400" dirty="0" err="1" smtClean="0">
                <a:latin typeface="Times New Roman" pitchFamily="18" charset="0"/>
                <a:cs typeface="Times New Roman" pitchFamily="18" charset="0"/>
              </a:rPr>
              <a:t>it's</a:t>
            </a:r>
            <a:r>
              <a:rPr lang="ru-RU" sz="2400" dirty="0" smtClean="0">
                <a:latin typeface="Times New Roman" pitchFamily="18" charset="0"/>
                <a:cs typeface="Times New Roman" pitchFamily="18" charset="0"/>
              </a:rPr>
              <a:t>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br>
              <a:rPr lang="ru-RU"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sunny</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br>
              <a:rPr lang="ru-RU"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cloudy</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br>
              <a:rPr lang="ru-RU"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windy</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br>
              <a:rPr lang="ru-RU"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foggy</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br>
              <a:rPr lang="ru-RU"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stormy</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5895042"/>
          </a:xfrm>
        </p:spPr>
        <p:txBody>
          <a:bodyPr>
            <a:normAutofit fontScale="90000"/>
          </a:bodyPr>
          <a:lstStyle/>
          <a:p>
            <a:r>
              <a:rPr lang="ru-RU" sz="2800" dirty="0" err="1" smtClean="0">
                <a:latin typeface="Times New Roman" pitchFamily="18" charset="0"/>
                <a:cs typeface="Times New Roman" pitchFamily="18" charset="0"/>
              </a:rPr>
              <a:t>what's</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the</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weather</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like</a:t>
            </a:r>
            <a:r>
              <a:rPr lang="en-US" sz="2800" dirty="0" smtClean="0">
                <a:latin typeface="Times New Roman" pitchFamily="18" charset="0"/>
                <a:cs typeface="Times New Roman" pitchFamily="18" charset="0"/>
              </a:rPr>
              <a:t> today</a:t>
            </a:r>
            <a:r>
              <a:rPr lang="ru-RU" sz="2800" dirty="0" smtClean="0">
                <a:latin typeface="Times New Roman" pitchFamily="18" charset="0"/>
                <a:cs typeface="Times New Roman" pitchFamily="18" charset="0"/>
              </a:rPr>
              <a:t>?</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t>
            </a:r>
            <a:br>
              <a:rPr lang="ru-RU" sz="2800" dirty="0" smtClean="0">
                <a:latin typeface="Times New Roman" pitchFamily="18" charset="0"/>
                <a:cs typeface="Times New Roman" pitchFamily="18" charset="0"/>
              </a:rPr>
            </a:br>
            <a:r>
              <a:rPr lang="ru-RU" sz="2800" dirty="0" err="1" smtClean="0">
                <a:latin typeface="Times New Roman" pitchFamily="18" charset="0"/>
                <a:cs typeface="Times New Roman" pitchFamily="18" charset="0"/>
              </a:rPr>
              <a:t>it's</a:t>
            </a:r>
            <a:r>
              <a:rPr lang="ru-RU" sz="2800"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            Raining</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            </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            hailing</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             snowing</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 </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endParaRPr lang="ru-RU"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3323274"/>
          </a:xfrm>
        </p:spPr>
        <p:txBody>
          <a:bodyPr>
            <a:normAutofit/>
          </a:bodyPr>
          <a:lstStyle/>
          <a:p>
            <a:r>
              <a:rPr lang="en-US" dirty="0" smtClean="0"/>
              <a:t>It’s </a:t>
            </a:r>
            <a:r>
              <a:rPr lang="ru-RU" dirty="0" err="1" smtClean="0"/>
              <a:t>raining</a:t>
            </a:r>
            <a:r>
              <a:rPr lang="ru-RU" dirty="0" smtClean="0"/>
              <a:t> </a:t>
            </a:r>
            <a:r>
              <a:rPr lang="ru-RU" dirty="0" err="1" smtClean="0"/>
              <a:t>cats</a:t>
            </a:r>
            <a:r>
              <a:rPr lang="ru-RU" dirty="0" smtClean="0"/>
              <a:t> </a:t>
            </a:r>
            <a:r>
              <a:rPr lang="ru-RU" dirty="0" err="1" smtClean="0"/>
              <a:t>and</a:t>
            </a:r>
            <a:r>
              <a:rPr lang="ru-RU" dirty="0" smtClean="0"/>
              <a:t> </a:t>
            </a:r>
            <a:r>
              <a:rPr lang="ru-RU" dirty="0" err="1" smtClean="0"/>
              <a:t>dogs</a:t>
            </a:r>
            <a:r>
              <a:rPr lang="en-US" dirty="0" smtClean="0"/>
              <a:t>.</a:t>
            </a:r>
            <a:r>
              <a:rPr lang="en-US" dirty="0" smtClean="0"/>
              <a:t/>
            </a:r>
            <a:br>
              <a:rPr lang="en-US" dirty="0" smtClean="0"/>
            </a:br>
            <a:r>
              <a:rPr lang="ru-RU" dirty="0" smtClean="0"/>
              <a:t/>
            </a:r>
            <a:br>
              <a:rPr lang="ru-RU" dirty="0" smtClean="0"/>
            </a:br>
            <a:endParaRPr lang="ru-RU" dirty="0"/>
          </a:p>
        </p:txBody>
      </p:sp>
      <p:pic>
        <p:nvPicPr>
          <p:cNvPr id="18434" name="Picture 2"/>
          <p:cNvPicPr>
            <a:picLocks noChangeAspect="1" noChangeArrowheads="1"/>
          </p:cNvPicPr>
          <p:nvPr/>
        </p:nvPicPr>
        <p:blipFill>
          <a:blip r:embed="rId2"/>
          <a:srcRect/>
          <a:stretch>
            <a:fillRect/>
          </a:stretch>
        </p:blipFill>
        <p:spPr bwMode="auto">
          <a:xfrm>
            <a:off x="4311966" y="3714752"/>
            <a:ext cx="3660466" cy="29051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2608894"/>
          </a:xfrm>
        </p:spPr>
        <p:txBody>
          <a:bodyPr>
            <a:normAutofit/>
          </a:bodyPr>
          <a:lstStyle/>
          <a:p>
            <a:r>
              <a:rPr lang="en-US" sz="3200" dirty="0" smtClean="0">
                <a:latin typeface="Times New Roman" pitchFamily="18" charset="0"/>
                <a:cs typeface="Times New Roman" pitchFamily="18" charset="0"/>
              </a:rPr>
              <a:t>He is as changeable as the weather.</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5895042"/>
          </a:xfrm>
        </p:spPr>
        <p:txBody>
          <a:bodyPr>
            <a:normAutofit fontScale="90000"/>
          </a:bodyPr>
          <a:lstStyle/>
          <a:p>
            <a:r>
              <a:rPr lang="en-US" sz="2700" u="sng" dirty="0" smtClean="0">
                <a:latin typeface="Times New Roman" pitchFamily="18" charset="0"/>
                <a:cs typeface="Times New Roman" pitchFamily="18" charset="0"/>
              </a:rPr>
              <a:t>Complete the dialogue:</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2700" dirty="0" smtClean="0">
                <a:latin typeface="Times New Roman" pitchFamily="18" charset="0"/>
                <a:cs typeface="Times New Roman" pitchFamily="18" charset="0"/>
              </a:rPr>
              <a:t>-What is the weather like today?</a:t>
            </a:r>
            <a:br>
              <a:rPr lang="en-US" sz="2700" dirty="0" smtClean="0">
                <a:latin typeface="Times New Roman" pitchFamily="18" charset="0"/>
                <a:cs typeface="Times New Roman" pitchFamily="18" charset="0"/>
              </a:rPr>
            </a:br>
            <a:r>
              <a:rPr lang="en-US" sz="2700" dirty="0" smtClean="0">
                <a:latin typeface="Times New Roman" pitchFamily="18" charset="0"/>
                <a:cs typeface="Times New Roman" pitchFamily="18" charset="0"/>
              </a:rPr>
              <a:t/>
            </a:r>
            <a:br>
              <a:rPr lang="en-US" sz="2700" dirty="0" smtClean="0">
                <a:latin typeface="Times New Roman" pitchFamily="18" charset="0"/>
                <a:cs typeface="Times New Roman" pitchFamily="18" charset="0"/>
              </a:rPr>
            </a:br>
            <a:r>
              <a:rPr lang="en-US" sz="2700" dirty="0" smtClean="0">
                <a:latin typeface="Times New Roman" pitchFamily="18" charset="0"/>
                <a:cs typeface="Times New Roman" pitchFamily="18" charset="0"/>
              </a:rPr>
              <a:t>- Today is …</a:t>
            </a:r>
            <a:br>
              <a:rPr lang="en-US" sz="2700" dirty="0" smtClean="0">
                <a:latin typeface="Times New Roman" pitchFamily="18" charset="0"/>
                <a:cs typeface="Times New Roman" pitchFamily="18" charset="0"/>
              </a:rPr>
            </a:br>
            <a:r>
              <a:rPr lang="en-US" sz="2700" dirty="0" smtClean="0">
                <a:latin typeface="Times New Roman" pitchFamily="18" charset="0"/>
                <a:cs typeface="Times New Roman" pitchFamily="18" charset="0"/>
              </a:rPr>
              <a:t/>
            </a:r>
            <a:br>
              <a:rPr lang="en-US" sz="2700" dirty="0" smtClean="0">
                <a:latin typeface="Times New Roman" pitchFamily="18" charset="0"/>
                <a:cs typeface="Times New Roman" pitchFamily="18" charset="0"/>
              </a:rPr>
            </a:br>
            <a:r>
              <a:rPr lang="en-US" sz="2700" dirty="0" smtClean="0">
                <a:latin typeface="Times New Roman" pitchFamily="18" charset="0"/>
                <a:cs typeface="Times New Roman" pitchFamily="18" charset="0"/>
              </a:rPr>
              <a:t>- And what is today’s temperature?</a:t>
            </a:r>
            <a:br>
              <a:rPr lang="en-US" sz="2700" dirty="0" smtClean="0">
                <a:latin typeface="Times New Roman" pitchFamily="18" charset="0"/>
                <a:cs typeface="Times New Roman" pitchFamily="18" charset="0"/>
              </a:rPr>
            </a:br>
            <a:r>
              <a:rPr lang="en-US" sz="2700" dirty="0" smtClean="0">
                <a:latin typeface="Times New Roman" pitchFamily="18" charset="0"/>
                <a:cs typeface="Times New Roman" pitchFamily="18" charset="0"/>
              </a:rPr>
              <a:t/>
            </a:r>
            <a:br>
              <a:rPr lang="en-US" sz="2700" dirty="0" smtClean="0">
                <a:latin typeface="Times New Roman" pitchFamily="18" charset="0"/>
                <a:cs typeface="Times New Roman" pitchFamily="18" charset="0"/>
              </a:rPr>
            </a:br>
            <a:r>
              <a:rPr lang="en-US" sz="2700" dirty="0" smtClean="0">
                <a:latin typeface="Times New Roman" pitchFamily="18" charset="0"/>
                <a:cs typeface="Times New Roman" pitchFamily="18" charset="0"/>
              </a:rPr>
              <a:t>- … above/below zero.</a:t>
            </a:r>
            <a:br>
              <a:rPr lang="en-US" sz="2700" dirty="0" smtClean="0">
                <a:latin typeface="Times New Roman" pitchFamily="18" charset="0"/>
                <a:cs typeface="Times New Roman" pitchFamily="18" charset="0"/>
              </a:rPr>
            </a:br>
            <a:r>
              <a:rPr lang="en-US" sz="2700" dirty="0" smtClean="0">
                <a:latin typeface="Times New Roman" pitchFamily="18" charset="0"/>
                <a:cs typeface="Times New Roman" pitchFamily="18" charset="0"/>
              </a:rPr>
              <a:t/>
            </a:r>
            <a:br>
              <a:rPr lang="en-US" sz="2700" dirty="0" smtClean="0">
                <a:latin typeface="Times New Roman" pitchFamily="18" charset="0"/>
                <a:cs typeface="Times New Roman" pitchFamily="18" charset="0"/>
              </a:rPr>
            </a:br>
            <a:r>
              <a:rPr lang="en-US" sz="2700" dirty="0" smtClean="0">
                <a:latin typeface="Times New Roman" pitchFamily="18" charset="0"/>
                <a:cs typeface="Times New Roman" pitchFamily="18" charset="0"/>
              </a:rPr>
              <a:t>- What is the weather forecast for tomorrow?</a:t>
            </a:r>
            <a:br>
              <a:rPr lang="en-US" sz="2700" dirty="0" smtClean="0">
                <a:latin typeface="Times New Roman" pitchFamily="18" charset="0"/>
                <a:cs typeface="Times New Roman" pitchFamily="18" charset="0"/>
              </a:rPr>
            </a:br>
            <a:r>
              <a:rPr lang="en-US" sz="2700" dirty="0" smtClean="0">
                <a:latin typeface="Times New Roman" pitchFamily="18" charset="0"/>
                <a:cs typeface="Times New Roman" pitchFamily="18" charset="0"/>
              </a:rPr>
              <a:t/>
            </a:r>
            <a:br>
              <a:rPr lang="en-US" sz="2700" dirty="0" smtClean="0">
                <a:latin typeface="Times New Roman" pitchFamily="18" charset="0"/>
                <a:cs typeface="Times New Roman" pitchFamily="18" charset="0"/>
              </a:rPr>
            </a:br>
            <a:r>
              <a:rPr lang="en-US" sz="2700" dirty="0" smtClean="0">
                <a:latin typeface="Times New Roman" pitchFamily="18" charset="0"/>
                <a:cs typeface="Times New Roman" pitchFamily="18" charset="0"/>
              </a:rPr>
              <a:t>- As the weatherman says, it will be …</a:t>
            </a:r>
            <a:endParaRPr lang="ru-RU" sz="27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500042"/>
            <a:ext cx="7242048" cy="5786478"/>
          </a:xfrm>
        </p:spPr>
        <p:txBody>
          <a:bodyPr>
            <a:noAutofit/>
          </a:bodyPr>
          <a:lstStyle/>
          <a:p>
            <a:r>
              <a:rPr lang="en-US" sz="2800" u="sng" dirty="0" smtClean="0">
                <a:latin typeface="Times New Roman" pitchFamily="18" charset="0"/>
                <a:cs typeface="Times New Roman" pitchFamily="18" charset="0"/>
              </a:rPr>
              <a:t>Answer the questions to the text:</a:t>
            </a:r>
            <a:br>
              <a:rPr lang="en-US" sz="2800" u="sng" dirty="0" smtClean="0">
                <a:latin typeface="Times New Roman" pitchFamily="18" charset="0"/>
                <a:cs typeface="Times New Roman" pitchFamily="18" charset="0"/>
              </a:rPr>
            </a:br>
            <a:r>
              <a:rPr lang="en-US" sz="2800" u="sng" dirty="0" smtClean="0">
                <a:latin typeface="Times New Roman" pitchFamily="18" charset="0"/>
                <a:cs typeface="Times New Roman" pitchFamily="18" charset="0"/>
              </a:rPr>
              <a:t/>
            </a:r>
            <a:br>
              <a:rPr lang="en-US" sz="2800" u="sng"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1. Is the weather in England changeable?</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2.What is the best time of the year in England?</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3. What are the worst months in Britain? Why?</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4. What are summer months in Britain like?</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5. What are the most unpleasant aspects of English weather?</a:t>
            </a:r>
            <a:endParaRPr lang="ru-RU" sz="2800" u="sng"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34</TotalTime>
  <Words>81</Words>
  <Application>Microsoft Office PowerPoint</Application>
  <PresentationFormat>Экран (4:3)</PresentationFormat>
  <Paragraphs>9</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Изящная</vt:lpstr>
      <vt:lpstr>ENGLISH WEATHER</vt:lpstr>
      <vt:lpstr>“Other countries have a climate, in England we have weather.”</vt:lpstr>
      <vt:lpstr>“We have three variants of weather: when it rains in the morning, when it rains in the afternoon or when it rains all day long.”</vt:lpstr>
      <vt:lpstr>what's the weather like today?     it's ...                         sunny                         cloudy                         windy                         foggy                         stormy   </vt:lpstr>
      <vt:lpstr>what's the weather like today?     it's ...                Raining                            hailing               snowing       </vt:lpstr>
      <vt:lpstr>It’s raining cats and dogs.  </vt:lpstr>
      <vt:lpstr>He is as changeable as the weather.</vt:lpstr>
      <vt:lpstr>Complete the dialogue:  -What is the weather like today?  - Today is …  - And what is today’s temperature?  - … above/below zero.  - What is the weather forecast for tomorrow?  - As the weatherman says, it will be …</vt:lpstr>
      <vt:lpstr>Answer the questions to the text:  1. Is the weather in England changeable? 2.What is the best time of the year in England? 3. What are the worst months in Britain? Why? 4. What are summer months in Britain like? 5. What are the most unpleasant aspects of English weather?</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 WEATHER</dc:title>
  <dc:creator>Пользователь Windows</dc:creator>
  <cp:lastModifiedBy>Пользователь Windows</cp:lastModifiedBy>
  <cp:revision>4</cp:revision>
  <dcterms:created xsi:type="dcterms:W3CDTF">2013-01-06T14:49:41Z</dcterms:created>
  <dcterms:modified xsi:type="dcterms:W3CDTF">2013-01-06T15:24:03Z</dcterms:modified>
</cp:coreProperties>
</file>