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0" r:id="rId4"/>
    <p:sldId id="258" r:id="rId5"/>
    <p:sldId id="261" r:id="rId6"/>
    <p:sldId id="262" r:id="rId7"/>
    <p:sldId id="263" r:id="rId8"/>
    <p:sldId id="259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ld"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 (8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SDC1575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429135"/>
            <a:ext cx="9144000" cy="6001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 (8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SDC1576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 (8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SDC1576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 (8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SDC1576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 (8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SDC1577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 (8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SDC1577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 (8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SDC1577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 (8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SDC1577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5181600" cy="3886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SDC1577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708400" y="2781300"/>
            <a:ext cx="5435600" cy="40767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SDC1578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819400" y="457200"/>
            <a:ext cx="3257550" cy="4343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 (8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SDC1577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9600" y="381000"/>
            <a:ext cx="7772400" cy="58293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 (8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Блок-схема: подготовка 3"/>
          <p:cNvSpPr/>
          <p:nvPr/>
        </p:nvSpPr>
        <p:spPr>
          <a:xfrm>
            <a:off x="4418889" y="2967335"/>
            <a:ext cx="306215" cy="923330"/>
          </a:xfrm>
          <a:prstGeom prst="flowChartPreparation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0" y="838200"/>
            <a:ext cx="58017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всем ,кто принял участие </a:t>
            </a:r>
          </a:p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создании нашего мини-музея!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 (8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SDC1575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hexagon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 (8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SDC1575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 (8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SDC1575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ellipse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 (8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SDC1576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00250" y="0"/>
            <a:ext cx="5143500" cy="6858000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 (8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SDC1576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00250" y="0"/>
            <a:ext cx="5143500" cy="6858000"/>
          </a:xfrm>
          <a:prstGeom prst="hexagon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 (8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SDC1576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 (8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SDC1576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 (8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SDC1576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11</Words>
  <Application>Microsoft Office PowerPoint</Application>
  <PresentationFormat>Экран (4:3)</PresentationFormat>
  <Paragraphs>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2016-04-04T14:07:33Z</dcterms:created>
  <dcterms:modified xsi:type="dcterms:W3CDTF">2016-04-10T16:22:42Z</dcterms:modified>
</cp:coreProperties>
</file>