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58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466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79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0186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77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9632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22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536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26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0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6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848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2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72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361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19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074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5EE9F33-74C7-4265-B2C1-8817C84BDDB2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C75483-383B-4F39-85C6-D2825FEA5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1518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25" y="0"/>
            <a:ext cx="576312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0" y="3753853"/>
            <a:ext cx="4692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Выполнила: воспитатель Кравченко Е.В.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МКДОУ ЦРР д/с № 10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6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950" y="0"/>
            <a:ext cx="4864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5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950" y="0"/>
            <a:ext cx="4864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26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475" y="0"/>
            <a:ext cx="484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35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950" y="0"/>
            <a:ext cx="4864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</TotalTime>
  <Words>11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2016-04-10T09:32:35Z</dcterms:created>
  <dcterms:modified xsi:type="dcterms:W3CDTF">2016-04-10T09:39:30Z</dcterms:modified>
</cp:coreProperties>
</file>