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1" r:id="rId4"/>
    <p:sldId id="268" r:id="rId5"/>
    <p:sldId id="267" r:id="rId6"/>
    <p:sldId id="269" r:id="rId7"/>
    <p:sldId id="272" r:id="rId8"/>
    <p:sldId id="258" r:id="rId9"/>
    <p:sldId id="259" r:id="rId10"/>
    <p:sldId id="264" r:id="rId11"/>
    <p:sldId id="260" r:id="rId12"/>
    <p:sldId id="274" r:id="rId13"/>
    <p:sldId id="270" r:id="rId14"/>
    <p:sldId id="273" r:id="rId15"/>
    <p:sldId id="266" r:id="rId16"/>
    <p:sldId id="271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C1A877-7583-4FC1-B904-92668E45FCCB}" type="doc">
      <dgm:prSet loTypeId="urn:microsoft.com/office/officeart/2005/8/layout/hierarchy1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EC47017B-CBD6-4F8C-9218-568329BB5430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Способы решения задачи</a:t>
          </a:r>
          <a:endParaRPr lang="ru-RU" b="1" dirty="0">
            <a:solidFill>
              <a:schemeClr val="tx2">
                <a:lumMod val="50000"/>
              </a:schemeClr>
            </a:solidFill>
          </a:endParaRPr>
        </a:p>
      </dgm:t>
    </dgm:pt>
    <dgm:pt modelId="{CF5E9FB9-2AF1-4121-B9EA-BC5B1300FE1E}" type="parTrans" cxnId="{AD986E7A-2443-4383-8E13-45CC644E6D4C}">
      <dgm:prSet/>
      <dgm:spPr/>
      <dgm:t>
        <a:bodyPr/>
        <a:lstStyle/>
        <a:p>
          <a:endParaRPr lang="ru-RU"/>
        </a:p>
      </dgm:t>
    </dgm:pt>
    <dgm:pt modelId="{9EB499DC-7E49-4AAF-806B-AD16DB8F40D5}" type="sibTrans" cxnId="{AD986E7A-2443-4383-8E13-45CC644E6D4C}">
      <dgm:prSet/>
      <dgm:spPr/>
      <dgm:t>
        <a:bodyPr/>
        <a:lstStyle/>
        <a:p>
          <a:endParaRPr lang="ru-RU"/>
        </a:p>
      </dgm:t>
    </dgm:pt>
    <dgm:pt modelId="{9CE5232A-8CEB-4883-830C-244BCA19A4AF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Словесный</a:t>
          </a:r>
          <a:endParaRPr lang="ru-RU" b="1" dirty="0">
            <a:solidFill>
              <a:schemeClr val="tx2">
                <a:lumMod val="50000"/>
              </a:schemeClr>
            </a:solidFill>
          </a:endParaRPr>
        </a:p>
      </dgm:t>
    </dgm:pt>
    <dgm:pt modelId="{E2DE7F05-3E30-4DAC-9B1A-64AA0533E2A7}" type="parTrans" cxnId="{94DD74AF-2A4A-4CCF-87A4-FF17940F02DF}">
      <dgm:prSet/>
      <dgm:spPr/>
      <dgm:t>
        <a:bodyPr/>
        <a:lstStyle/>
        <a:p>
          <a:endParaRPr lang="ru-RU"/>
        </a:p>
      </dgm:t>
    </dgm:pt>
    <dgm:pt modelId="{B4D91844-7CEA-4E4E-8CC4-0970FB730F8B}" type="sibTrans" cxnId="{94DD74AF-2A4A-4CCF-87A4-FF17940F02DF}">
      <dgm:prSet/>
      <dgm:spPr/>
      <dgm:t>
        <a:bodyPr/>
        <a:lstStyle/>
        <a:p>
          <a:endParaRPr lang="ru-RU"/>
        </a:p>
      </dgm:t>
    </dgm:pt>
    <dgm:pt modelId="{CC6B83FE-FD55-40C9-A80D-53BA5E37D30F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Табличный</a:t>
          </a:r>
          <a:endParaRPr lang="ru-RU" b="1" dirty="0">
            <a:solidFill>
              <a:schemeClr val="tx2">
                <a:lumMod val="50000"/>
              </a:schemeClr>
            </a:solidFill>
          </a:endParaRPr>
        </a:p>
      </dgm:t>
    </dgm:pt>
    <dgm:pt modelId="{103991FE-17C6-4FA2-8329-C3DB93CDED61}" type="parTrans" cxnId="{188D88FA-31DE-4732-B7E3-2CD88803E9C8}">
      <dgm:prSet/>
      <dgm:spPr/>
      <dgm:t>
        <a:bodyPr/>
        <a:lstStyle/>
        <a:p>
          <a:endParaRPr lang="ru-RU"/>
        </a:p>
      </dgm:t>
    </dgm:pt>
    <dgm:pt modelId="{72587E7F-1ACE-4FDB-B598-30F2A9148A0D}" type="sibTrans" cxnId="{188D88FA-31DE-4732-B7E3-2CD88803E9C8}">
      <dgm:prSet/>
      <dgm:spPr/>
      <dgm:t>
        <a:bodyPr/>
        <a:lstStyle/>
        <a:p>
          <a:endParaRPr lang="ru-RU"/>
        </a:p>
      </dgm:t>
    </dgm:pt>
    <dgm:pt modelId="{9E1F236B-B8A6-4127-8FDC-30C94E6CF61D}" type="pres">
      <dgm:prSet presAssocID="{A7C1A877-7583-4FC1-B904-92668E45FCC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98F3337-6BB8-4545-8752-FF071F145E6F}" type="pres">
      <dgm:prSet presAssocID="{EC47017B-CBD6-4F8C-9218-568329BB5430}" presName="hierRoot1" presStyleCnt="0"/>
      <dgm:spPr/>
    </dgm:pt>
    <dgm:pt modelId="{0545D546-D05F-4A22-A16F-A95648A2ABCE}" type="pres">
      <dgm:prSet presAssocID="{EC47017B-CBD6-4F8C-9218-568329BB5430}" presName="composite" presStyleCnt="0"/>
      <dgm:spPr/>
    </dgm:pt>
    <dgm:pt modelId="{0B6AA091-E52D-4545-BC81-C74F833E2286}" type="pres">
      <dgm:prSet presAssocID="{EC47017B-CBD6-4F8C-9218-568329BB5430}" presName="background" presStyleLbl="node0" presStyleIdx="0" presStyleCnt="1"/>
      <dgm:spPr/>
    </dgm:pt>
    <dgm:pt modelId="{170750A6-0745-44E4-B5DE-E8BE3018A170}" type="pres">
      <dgm:prSet presAssocID="{EC47017B-CBD6-4F8C-9218-568329BB5430}" presName="text" presStyleLbl="fgAcc0" presStyleIdx="0" presStyleCnt="1" custScaleX="1754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18EC27-9717-4ABA-9FEA-426A52DD83A8}" type="pres">
      <dgm:prSet presAssocID="{EC47017B-CBD6-4F8C-9218-568329BB5430}" presName="hierChild2" presStyleCnt="0"/>
      <dgm:spPr/>
    </dgm:pt>
    <dgm:pt modelId="{96A9CAD6-46FD-4723-B3AD-0249D364A973}" type="pres">
      <dgm:prSet presAssocID="{E2DE7F05-3E30-4DAC-9B1A-64AA0533E2A7}" presName="Name10" presStyleLbl="parChTrans1D2" presStyleIdx="0" presStyleCnt="2"/>
      <dgm:spPr/>
      <dgm:t>
        <a:bodyPr/>
        <a:lstStyle/>
        <a:p>
          <a:endParaRPr lang="ru-RU"/>
        </a:p>
      </dgm:t>
    </dgm:pt>
    <dgm:pt modelId="{B02263C0-9009-4FDE-8E31-98572B63241C}" type="pres">
      <dgm:prSet presAssocID="{9CE5232A-8CEB-4883-830C-244BCA19A4AF}" presName="hierRoot2" presStyleCnt="0"/>
      <dgm:spPr/>
    </dgm:pt>
    <dgm:pt modelId="{B9D39AE7-40A9-4F3D-BB86-69155DBF9320}" type="pres">
      <dgm:prSet presAssocID="{9CE5232A-8CEB-4883-830C-244BCA19A4AF}" presName="composite2" presStyleCnt="0"/>
      <dgm:spPr/>
    </dgm:pt>
    <dgm:pt modelId="{1A47F7CE-75A0-44A2-983F-651F0A4CC6AA}" type="pres">
      <dgm:prSet presAssocID="{9CE5232A-8CEB-4883-830C-244BCA19A4AF}" presName="background2" presStyleLbl="node2" presStyleIdx="0" presStyleCnt="2"/>
      <dgm:spPr/>
    </dgm:pt>
    <dgm:pt modelId="{21AA6E07-72A3-4F02-926D-D64076041801}" type="pres">
      <dgm:prSet presAssocID="{9CE5232A-8CEB-4883-830C-244BCA19A4AF}" presName="text2" presStyleLbl="fgAcc2" presStyleIdx="0" presStyleCnt="2" custScaleX="1484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A4DCC6-AC09-49B2-9006-35E2A9EDA356}" type="pres">
      <dgm:prSet presAssocID="{9CE5232A-8CEB-4883-830C-244BCA19A4AF}" presName="hierChild3" presStyleCnt="0"/>
      <dgm:spPr/>
    </dgm:pt>
    <dgm:pt modelId="{2F4F2434-4784-45C3-BECB-88E565280534}" type="pres">
      <dgm:prSet presAssocID="{103991FE-17C6-4FA2-8329-C3DB93CDED61}" presName="Name10" presStyleLbl="parChTrans1D2" presStyleIdx="1" presStyleCnt="2"/>
      <dgm:spPr/>
      <dgm:t>
        <a:bodyPr/>
        <a:lstStyle/>
        <a:p>
          <a:endParaRPr lang="ru-RU"/>
        </a:p>
      </dgm:t>
    </dgm:pt>
    <dgm:pt modelId="{6639E343-F41F-426D-8F29-10CEF707EFF0}" type="pres">
      <dgm:prSet presAssocID="{CC6B83FE-FD55-40C9-A80D-53BA5E37D30F}" presName="hierRoot2" presStyleCnt="0"/>
      <dgm:spPr/>
    </dgm:pt>
    <dgm:pt modelId="{A0280E97-1947-488E-9CB9-F081E4AF3196}" type="pres">
      <dgm:prSet presAssocID="{CC6B83FE-FD55-40C9-A80D-53BA5E37D30F}" presName="composite2" presStyleCnt="0"/>
      <dgm:spPr/>
    </dgm:pt>
    <dgm:pt modelId="{2850D048-9315-4E12-9583-069708A2FC3F}" type="pres">
      <dgm:prSet presAssocID="{CC6B83FE-FD55-40C9-A80D-53BA5E37D30F}" presName="background2" presStyleLbl="node2" presStyleIdx="1" presStyleCnt="2"/>
      <dgm:spPr/>
    </dgm:pt>
    <dgm:pt modelId="{BC005D92-5B00-4D18-9637-3903EB1E9821}" type="pres">
      <dgm:prSet presAssocID="{CC6B83FE-FD55-40C9-A80D-53BA5E37D30F}" presName="text2" presStyleLbl="fgAcc2" presStyleIdx="1" presStyleCnt="2" custScaleX="1484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662875-1499-4CDF-B93A-5EF493E40CAC}" type="pres">
      <dgm:prSet presAssocID="{CC6B83FE-FD55-40C9-A80D-53BA5E37D30F}" presName="hierChild3" presStyleCnt="0"/>
      <dgm:spPr/>
    </dgm:pt>
  </dgm:ptLst>
  <dgm:cxnLst>
    <dgm:cxn modelId="{AD986E7A-2443-4383-8E13-45CC644E6D4C}" srcId="{A7C1A877-7583-4FC1-B904-92668E45FCCB}" destId="{EC47017B-CBD6-4F8C-9218-568329BB5430}" srcOrd="0" destOrd="0" parTransId="{CF5E9FB9-2AF1-4121-B9EA-BC5B1300FE1E}" sibTransId="{9EB499DC-7E49-4AAF-806B-AD16DB8F40D5}"/>
    <dgm:cxn modelId="{5473FC9D-78CA-4B86-A6B0-D4826312B4DE}" type="presOf" srcId="{E2DE7F05-3E30-4DAC-9B1A-64AA0533E2A7}" destId="{96A9CAD6-46FD-4723-B3AD-0249D364A973}" srcOrd="0" destOrd="0" presId="urn:microsoft.com/office/officeart/2005/8/layout/hierarchy1"/>
    <dgm:cxn modelId="{F5AD4198-3954-43FA-AC5A-9AA1B0E7F774}" type="presOf" srcId="{103991FE-17C6-4FA2-8329-C3DB93CDED61}" destId="{2F4F2434-4784-45C3-BECB-88E565280534}" srcOrd="0" destOrd="0" presId="urn:microsoft.com/office/officeart/2005/8/layout/hierarchy1"/>
    <dgm:cxn modelId="{0ED9884C-D07B-4C22-8084-E3CE56D900F9}" type="presOf" srcId="{EC47017B-CBD6-4F8C-9218-568329BB5430}" destId="{170750A6-0745-44E4-B5DE-E8BE3018A170}" srcOrd="0" destOrd="0" presId="urn:microsoft.com/office/officeart/2005/8/layout/hierarchy1"/>
    <dgm:cxn modelId="{33DDDBC7-AD9D-4A20-A731-8F36F84CDC47}" type="presOf" srcId="{A7C1A877-7583-4FC1-B904-92668E45FCCB}" destId="{9E1F236B-B8A6-4127-8FDC-30C94E6CF61D}" srcOrd="0" destOrd="0" presId="urn:microsoft.com/office/officeart/2005/8/layout/hierarchy1"/>
    <dgm:cxn modelId="{A9220AB2-58E1-4B7F-90A5-E9F86AAE0565}" type="presOf" srcId="{9CE5232A-8CEB-4883-830C-244BCA19A4AF}" destId="{21AA6E07-72A3-4F02-926D-D64076041801}" srcOrd="0" destOrd="0" presId="urn:microsoft.com/office/officeart/2005/8/layout/hierarchy1"/>
    <dgm:cxn modelId="{F3523119-16CA-431B-8C1F-F37AB2672A47}" type="presOf" srcId="{CC6B83FE-FD55-40C9-A80D-53BA5E37D30F}" destId="{BC005D92-5B00-4D18-9637-3903EB1E9821}" srcOrd="0" destOrd="0" presId="urn:microsoft.com/office/officeart/2005/8/layout/hierarchy1"/>
    <dgm:cxn modelId="{188D88FA-31DE-4732-B7E3-2CD88803E9C8}" srcId="{EC47017B-CBD6-4F8C-9218-568329BB5430}" destId="{CC6B83FE-FD55-40C9-A80D-53BA5E37D30F}" srcOrd="1" destOrd="0" parTransId="{103991FE-17C6-4FA2-8329-C3DB93CDED61}" sibTransId="{72587E7F-1ACE-4FDB-B598-30F2A9148A0D}"/>
    <dgm:cxn modelId="{94DD74AF-2A4A-4CCF-87A4-FF17940F02DF}" srcId="{EC47017B-CBD6-4F8C-9218-568329BB5430}" destId="{9CE5232A-8CEB-4883-830C-244BCA19A4AF}" srcOrd="0" destOrd="0" parTransId="{E2DE7F05-3E30-4DAC-9B1A-64AA0533E2A7}" sibTransId="{B4D91844-7CEA-4E4E-8CC4-0970FB730F8B}"/>
    <dgm:cxn modelId="{9E1A6680-DCDE-4191-8604-AE82C13FC4C7}" type="presParOf" srcId="{9E1F236B-B8A6-4127-8FDC-30C94E6CF61D}" destId="{598F3337-6BB8-4545-8752-FF071F145E6F}" srcOrd="0" destOrd="0" presId="urn:microsoft.com/office/officeart/2005/8/layout/hierarchy1"/>
    <dgm:cxn modelId="{C075B26A-8F09-46F0-8033-A210CADBA81B}" type="presParOf" srcId="{598F3337-6BB8-4545-8752-FF071F145E6F}" destId="{0545D546-D05F-4A22-A16F-A95648A2ABCE}" srcOrd="0" destOrd="0" presId="urn:microsoft.com/office/officeart/2005/8/layout/hierarchy1"/>
    <dgm:cxn modelId="{B13725FB-2401-4F4E-976F-62E8B8CB51D7}" type="presParOf" srcId="{0545D546-D05F-4A22-A16F-A95648A2ABCE}" destId="{0B6AA091-E52D-4545-BC81-C74F833E2286}" srcOrd="0" destOrd="0" presId="urn:microsoft.com/office/officeart/2005/8/layout/hierarchy1"/>
    <dgm:cxn modelId="{863EAE70-62DE-420C-BFB9-272174DDB417}" type="presParOf" srcId="{0545D546-D05F-4A22-A16F-A95648A2ABCE}" destId="{170750A6-0745-44E4-B5DE-E8BE3018A170}" srcOrd="1" destOrd="0" presId="urn:microsoft.com/office/officeart/2005/8/layout/hierarchy1"/>
    <dgm:cxn modelId="{258AE5C5-A3B9-4816-8EC7-484DC983E1FD}" type="presParOf" srcId="{598F3337-6BB8-4545-8752-FF071F145E6F}" destId="{2718EC27-9717-4ABA-9FEA-426A52DD83A8}" srcOrd="1" destOrd="0" presId="urn:microsoft.com/office/officeart/2005/8/layout/hierarchy1"/>
    <dgm:cxn modelId="{76314685-1F64-476C-9698-99276AAA96D9}" type="presParOf" srcId="{2718EC27-9717-4ABA-9FEA-426A52DD83A8}" destId="{96A9CAD6-46FD-4723-B3AD-0249D364A973}" srcOrd="0" destOrd="0" presId="urn:microsoft.com/office/officeart/2005/8/layout/hierarchy1"/>
    <dgm:cxn modelId="{41FF8E02-F99D-4F53-96C2-E30E811F7C54}" type="presParOf" srcId="{2718EC27-9717-4ABA-9FEA-426A52DD83A8}" destId="{B02263C0-9009-4FDE-8E31-98572B63241C}" srcOrd="1" destOrd="0" presId="urn:microsoft.com/office/officeart/2005/8/layout/hierarchy1"/>
    <dgm:cxn modelId="{EE5B4F65-6A94-444A-83C7-9D54BD3DE20A}" type="presParOf" srcId="{B02263C0-9009-4FDE-8E31-98572B63241C}" destId="{B9D39AE7-40A9-4F3D-BB86-69155DBF9320}" srcOrd="0" destOrd="0" presId="urn:microsoft.com/office/officeart/2005/8/layout/hierarchy1"/>
    <dgm:cxn modelId="{782E9734-AC37-4A44-960B-243835C63003}" type="presParOf" srcId="{B9D39AE7-40A9-4F3D-BB86-69155DBF9320}" destId="{1A47F7CE-75A0-44A2-983F-651F0A4CC6AA}" srcOrd="0" destOrd="0" presId="urn:microsoft.com/office/officeart/2005/8/layout/hierarchy1"/>
    <dgm:cxn modelId="{207AC623-E296-495E-9510-09EBFC45A0CC}" type="presParOf" srcId="{B9D39AE7-40A9-4F3D-BB86-69155DBF9320}" destId="{21AA6E07-72A3-4F02-926D-D64076041801}" srcOrd="1" destOrd="0" presId="urn:microsoft.com/office/officeart/2005/8/layout/hierarchy1"/>
    <dgm:cxn modelId="{9F04C7C7-E814-4093-A521-76E5BB8F8D9D}" type="presParOf" srcId="{B02263C0-9009-4FDE-8E31-98572B63241C}" destId="{13A4DCC6-AC09-49B2-9006-35E2A9EDA356}" srcOrd="1" destOrd="0" presId="urn:microsoft.com/office/officeart/2005/8/layout/hierarchy1"/>
    <dgm:cxn modelId="{2533C204-E30D-47C2-89B3-09344EE54CC0}" type="presParOf" srcId="{2718EC27-9717-4ABA-9FEA-426A52DD83A8}" destId="{2F4F2434-4784-45C3-BECB-88E565280534}" srcOrd="2" destOrd="0" presId="urn:microsoft.com/office/officeart/2005/8/layout/hierarchy1"/>
    <dgm:cxn modelId="{EBE94570-5207-46A4-95E4-A9B5F8F58962}" type="presParOf" srcId="{2718EC27-9717-4ABA-9FEA-426A52DD83A8}" destId="{6639E343-F41F-426D-8F29-10CEF707EFF0}" srcOrd="3" destOrd="0" presId="urn:microsoft.com/office/officeart/2005/8/layout/hierarchy1"/>
    <dgm:cxn modelId="{94DCF9C3-2FF0-4A82-BD8E-E94D7295810F}" type="presParOf" srcId="{6639E343-F41F-426D-8F29-10CEF707EFF0}" destId="{A0280E97-1947-488E-9CB9-F081E4AF3196}" srcOrd="0" destOrd="0" presId="urn:microsoft.com/office/officeart/2005/8/layout/hierarchy1"/>
    <dgm:cxn modelId="{AA0D1F69-1D93-443B-81A4-FEB5DC6E9370}" type="presParOf" srcId="{A0280E97-1947-488E-9CB9-F081E4AF3196}" destId="{2850D048-9315-4E12-9583-069708A2FC3F}" srcOrd="0" destOrd="0" presId="urn:microsoft.com/office/officeart/2005/8/layout/hierarchy1"/>
    <dgm:cxn modelId="{F621D9E3-40B8-4094-8DEF-04BBE6504343}" type="presParOf" srcId="{A0280E97-1947-488E-9CB9-F081E4AF3196}" destId="{BC005D92-5B00-4D18-9637-3903EB1E9821}" srcOrd="1" destOrd="0" presId="urn:microsoft.com/office/officeart/2005/8/layout/hierarchy1"/>
    <dgm:cxn modelId="{B0311646-CB53-45CF-8C2E-C9D10350153E}" type="presParOf" srcId="{6639E343-F41F-426D-8F29-10CEF707EFF0}" destId="{5D662875-1499-4CDF-B93A-5EF493E40CA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C1A877-7583-4FC1-B904-92668E45FCCB}" type="doc">
      <dgm:prSet loTypeId="urn:microsoft.com/office/officeart/2005/8/layout/hierarchy1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EC47017B-CBD6-4F8C-9218-568329BB5430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Способы решения задачи</a:t>
          </a:r>
          <a:endParaRPr lang="ru-RU" b="1" dirty="0">
            <a:solidFill>
              <a:schemeClr val="tx2">
                <a:lumMod val="50000"/>
              </a:schemeClr>
            </a:solidFill>
          </a:endParaRPr>
        </a:p>
      </dgm:t>
    </dgm:pt>
    <dgm:pt modelId="{CF5E9FB9-2AF1-4121-B9EA-BC5B1300FE1E}" type="parTrans" cxnId="{AD986E7A-2443-4383-8E13-45CC644E6D4C}">
      <dgm:prSet/>
      <dgm:spPr/>
      <dgm:t>
        <a:bodyPr/>
        <a:lstStyle/>
        <a:p>
          <a:endParaRPr lang="ru-RU"/>
        </a:p>
      </dgm:t>
    </dgm:pt>
    <dgm:pt modelId="{9EB499DC-7E49-4AAF-806B-AD16DB8F40D5}" type="sibTrans" cxnId="{AD986E7A-2443-4383-8E13-45CC644E6D4C}">
      <dgm:prSet/>
      <dgm:spPr/>
      <dgm:t>
        <a:bodyPr/>
        <a:lstStyle/>
        <a:p>
          <a:endParaRPr lang="ru-RU"/>
        </a:p>
      </dgm:t>
    </dgm:pt>
    <dgm:pt modelId="{9CE5232A-8CEB-4883-830C-244BCA19A4AF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Словесный</a:t>
          </a:r>
          <a:endParaRPr lang="ru-RU" b="1" dirty="0">
            <a:solidFill>
              <a:schemeClr val="tx2">
                <a:lumMod val="50000"/>
              </a:schemeClr>
            </a:solidFill>
          </a:endParaRPr>
        </a:p>
      </dgm:t>
    </dgm:pt>
    <dgm:pt modelId="{E2DE7F05-3E30-4DAC-9B1A-64AA0533E2A7}" type="parTrans" cxnId="{94DD74AF-2A4A-4CCF-87A4-FF17940F02DF}">
      <dgm:prSet/>
      <dgm:spPr/>
      <dgm:t>
        <a:bodyPr/>
        <a:lstStyle/>
        <a:p>
          <a:endParaRPr lang="ru-RU"/>
        </a:p>
      </dgm:t>
    </dgm:pt>
    <dgm:pt modelId="{B4D91844-7CEA-4E4E-8CC4-0970FB730F8B}" type="sibTrans" cxnId="{94DD74AF-2A4A-4CCF-87A4-FF17940F02DF}">
      <dgm:prSet/>
      <dgm:spPr/>
      <dgm:t>
        <a:bodyPr/>
        <a:lstStyle/>
        <a:p>
          <a:endParaRPr lang="ru-RU"/>
        </a:p>
      </dgm:t>
    </dgm:pt>
    <dgm:pt modelId="{CC6B83FE-FD55-40C9-A80D-53BA5E37D30F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Табличный</a:t>
          </a:r>
          <a:endParaRPr lang="ru-RU" b="1" dirty="0">
            <a:solidFill>
              <a:schemeClr val="tx2">
                <a:lumMod val="50000"/>
              </a:schemeClr>
            </a:solidFill>
          </a:endParaRPr>
        </a:p>
      </dgm:t>
    </dgm:pt>
    <dgm:pt modelId="{103991FE-17C6-4FA2-8329-C3DB93CDED61}" type="parTrans" cxnId="{188D88FA-31DE-4732-B7E3-2CD88803E9C8}">
      <dgm:prSet/>
      <dgm:spPr/>
      <dgm:t>
        <a:bodyPr/>
        <a:lstStyle/>
        <a:p>
          <a:endParaRPr lang="ru-RU"/>
        </a:p>
      </dgm:t>
    </dgm:pt>
    <dgm:pt modelId="{72587E7F-1ACE-4FDB-B598-30F2A9148A0D}" type="sibTrans" cxnId="{188D88FA-31DE-4732-B7E3-2CD88803E9C8}">
      <dgm:prSet/>
      <dgm:spPr/>
      <dgm:t>
        <a:bodyPr/>
        <a:lstStyle/>
        <a:p>
          <a:endParaRPr lang="ru-RU"/>
        </a:p>
      </dgm:t>
    </dgm:pt>
    <dgm:pt modelId="{9E1F236B-B8A6-4127-8FDC-30C94E6CF61D}" type="pres">
      <dgm:prSet presAssocID="{A7C1A877-7583-4FC1-B904-92668E45FCC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98F3337-6BB8-4545-8752-FF071F145E6F}" type="pres">
      <dgm:prSet presAssocID="{EC47017B-CBD6-4F8C-9218-568329BB5430}" presName="hierRoot1" presStyleCnt="0"/>
      <dgm:spPr/>
    </dgm:pt>
    <dgm:pt modelId="{0545D546-D05F-4A22-A16F-A95648A2ABCE}" type="pres">
      <dgm:prSet presAssocID="{EC47017B-CBD6-4F8C-9218-568329BB5430}" presName="composite" presStyleCnt="0"/>
      <dgm:spPr/>
    </dgm:pt>
    <dgm:pt modelId="{0B6AA091-E52D-4545-BC81-C74F833E2286}" type="pres">
      <dgm:prSet presAssocID="{EC47017B-CBD6-4F8C-9218-568329BB5430}" presName="background" presStyleLbl="node0" presStyleIdx="0" presStyleCnt="1"/>
      <dgm:spPr/>
    </dgm:pt>
    <dgm:pt modelId="{170750A6-0745-44E4-B5DE-E8BE3018A170}" type="pres">
      <dgm:prSet presAssocID="{EC47017B-CBD6-4F8C-9218-568329BB5430}" presName="text" presStyleLbl="fgAcc0" presStyleIdx="0" presStyleCnt="1" custScaleX="1754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18EC27-9717-4ABA-9FEA-426A52DD83A8}" type="pres">
      <dgm:prSet presAssocID="{EC47017B-CBD6-4F8C-9218-568329BB5430}" presName="hierChild2" presStyleCnt="0"/>
      <dgm:spPr/>
    </dgm:pt>
    <dgm:pt modelId="{96A9CAD6-46FD-4723-B3AD-0249D364A973}" type="pres">
      <dgm:prSet presAssocID="{E2DE7F05-3E30-4DAC-9B1A-64AA0533E2A7}" presName="Name10" presStyleLbl="parChTrans1D2" presStyleIdx="0" presStyleCnt="2"/>
      <dgm:spPr/>
      <dgm:t>
        <a:bodyPr/>
        <a:lstStyle/>
        <a:p>
          <a:endParaRPr lang="ru-RU"/>
        </a:p>
      </dgm:t>
    </dgm:pt>
    <dgm:pt modelId="{B02263C0-9009-4FDE-8E31-98572B63241C}" type="pres">
      <dgm:prSet presAssocID="{9CE5232A-8CEB-4883-830C-244BCA19A4AF}" presName="hierRoot2" presStyleCnt="0"/>
      <dgm:spPr/>
    </dgm:pt>
    <dgm:pt modelId="{B9D39AE7-40A9-4F3D-BB86-69155DBF9320}" type="pres">
      <dgm:prSet presAssocID="{9CE5232A-8CEB-4883-830C-244BCA19A4AF}" presName="composite2" presStyleCnt="0"/>
      <dgm:spPr/>
    </dgm:pt>
    <dgm:pt modelId="{1A47F7CE-75A0-44A2-983F-651F0A4CC6AA}" type="pres">
      <dgm:prSet presAssocID="{9CE5232A-8CEB-4883-830C-244BCA19A4AF}" presName="background2" presStyleLbl="node2" presStyleIdx="0" presStyleCnt="2"/>
      <dgm:spPr/>
    </dgm:pt>
    <dgm:pt modelId="{21AA6E07-72A3-4F02-926D-D64076041801}" type="pres">
      <dgm:prSet presAssocID="{9CE5232A-8CEB-4883-830C-244BCA19A4AF}" presName="text2" presStyleLbl="fgAcc2" presStyleIdx="0" presStyleCnt="2" custScaleX="1484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A4DCC6-AC09-49B2-9006-35E2A9EDA356}" type="pres">
      <dgm:prSet presAssocID="{9CE5232A-8CEB-4883-830C-244BCA19A4AF}" presName="hierChild3" presStyleCnt="0"/>
      <dgm:spPr/>
    </dgm:pt>
    <dgm:pt modelId="{2F4F2434-4784-45C3-BECB-88E565280534}" type="pres">
      <dgm:prSet presAssocID="{103991FE-17C6-4FA2-8329-C3DB93CDED61}" presName="Name10" presStyleLbl="parChTrans1D2" presStyleIdx="1" presStyleCnt="2"/>
      <dgm:spPr/>
      <dgm:t>
        <a:bodyPr/>
        <a:lstStyle/>
        <a:p>
          <a:endParaRPr lang="ru-RU"/>
        </a:p>
      </dgm:t>
    </dgm:pt>
    <dgm:pt modelId="{6639E343-F41F-426D-8F29-10CEF707EFF0}" type="pres">
      <dgm:prSet presAssocID="{CC6B83FE-FD55-40C9-A80D-53BA5E37D30F}" presName="hierRoot2" presStyleCnt="0"/>
      <dgm:spPr/>
    </dgm:pt>
    <dgm:pt modelId="{A0280E97-1947-488E-9CB9-F081E4AF3196}" type="pres">
      <dgm:prSet presAssocID="{CC6B83FE-FD55-40C9-A80D-53BA5E37D30F}" presName="composite2" presStyleCnt="0"/>
      <dgm:spPr/>
    </dgm:pt>
    <dgm:pt modelId="{2850D048-9315-4E12-9583-069708A2FC3F}" type="pres">
      <dgm:prSet presAssocID="{CC6B83FE-FD55-40C9-A80D-53BA5E37D30F}" presName="background2" presStyleLbl="node2" presStyleIdx="1" presStyleCnt="2"/>
      <dgm:spPr/>
    </dgm:pt>
    <dgm:pt modelId="{BC005D92-5B00-4D18-9637-3903EB1E9821}" type="pres">
      <dgm:prSet presAssocID="{CC6B83FE-FD55-40C9-A80D-53BA5E37D30F}" presName="text2" presStyleLbl="fgAcc2" presStyleIdx="1" presStyleCnt="2" custScaleX="1484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662875-1499-4CDF-B93A-5EF493E40CAC}" type="pres">
      <dgm:prSet presAssocID="{CC6B83FE-FD55-40C9-A80D-53BA5E37D30F}" presName="hierChild3" presStyleCnt="0"/>
      <dgm:spPr/>
    </dgm:pt>
  </dgm:ptLst>
  <dgm:cxnLst>
    <dgm:cxn modelId="{6AFD88E2-7088-4DEA-9B12-95768662F454}" type="presOf" srcId="{E2DE7F05-3E30-4DAC-9B1A-64AA0533E2A7}" destId="{96A9CAD6-46FD-4723-B3AD-0249D364A973}" srcOrd="0" destOrd="0" presId="urn:microsoft.com/office/officeart/2005/8/layout/hierarchy1"/>
    <dgm:cxn modelId="{0B18FC74-2309-43AD-B83B-D84C187397D9}" type="presOf" srcId="{9CE5232A-8CEB-4883-830C-244BCA19A4AF}" destId="{21AA6E07-72A3-4F02-926D-D64076041801}" srcOrd="0" destOrd="0" presId="urn:microsoft.com/office/officeart/2005/8/layout/hierarchy1"/>
    <dgm:cxn modelId="{AD986E7A-2443-4383-8E13-45CC644E6D4C}" srcId="{A7C1A877-7583-4FC1-B904-92668E45FCCB}" destId="{EC47017B-CBD6-4F8C-9218-568329BB5430}" srcOrd="0" destOrd="0" parTransId="{CF5E9FB9-2AF1-4121-B9EA-BC5B1300FE1E}" sibTransId="{9EB499DC-7E49-4AAF-806B-AD16DB8F40D5}"/>
    <dgm:cxn modelId="{4D4B1F67-1D82-4460-835E-A25A3B384CBA}" type="presOf" srcId="{CC6B83FE-FD55-40C9-A80D-53BA5E37D30F}" destId="{BC005D92-5B00-4D18-9637-3903EB1E9821}" srcOrd="0" destOrd="0" presId="urn:microsoft.com/office/officeart/2005/8/layout/hierarchy1"/>
    <dgm:cxn modelId="{3D0AA68E-43C6-4E8A-B881-6BD0F85CA4CF}" type="presOf" srcId="{A7C1A877-7583-4FC1-B904-92668E45FCCB}" destId="{9E1F236B-B8A6-4127-8FDC-30C94E6CF61D}" srcOrd="0" destOrd="0" presId="urn:microsoft.com/office/officeart/2005/8/layout/hierarchy1"/>
    <dgm:cxn modelId="{12060848-26CF-43B1-BB9E-44489F9D97DB}" type="presOf" srcId="{EC47017B-CBD6-4F8C-9218-568329BB5430}" destId="{170750A6-0745-44E4-B5DE-E8BE3018A170}" srcOrd="0" destOrd="0" presId="urn:microsoft.com/office/officeart/2005/8/layout/hierarchy1"/>
    <dgm:cxn modelId="{212D0EAE-D8F8-4A3F-94C7-4B8FD3962DB0}" type="presOf" srcId="{103991FE-17C6-4FA2-8329-C3DB93CDED61}" destId="{2F4F2434-4784-45C3-BECB-88E565280534}" srcOrd="0" destOrd="0" presId="urn:microsoft.com/office/officeart/2005/8/layout/hierarchy1"/>
    <dgm:cxn modelId="{188D88FA-31DE-4732-B7E3-2CD88803E9C8}" srcId="{EC47017B-CBD6-4F8C-9218-568329BB5430}" destId="{CC6B83FE-FD55-40C9-A80D-53BA5E37D30F}" srcOrd="1" destOrd="0" parTransId="{103991FE-17C6-4FA2-8329-C3DB93CDED61}" sibTransId="{72587E7F-1ACE-4FDB-B598-30F2A9148A0D}"/>
    <dgm:cxn modelId="{94DD74AF-2A4A-4CCF-87A4-FF17940F02DF}" srcId="{EC47017B-CBD6-4F8C-9218-568329BB5430}" destId="{9CE5232A-8CEB-4883-830C-244BCA19A4AF}" srcOrd="0" destOrd="0" parTransId="{E2DE7F05-3E30-4DAC-9B1A-64AA0533E2A7}" sibTransId="{B4D91844-7CEA-4E4E-8CC4-0970FB730F8B}"/>
    <dgm:cxn modelId="{438A5F6E-F3BC-46E8-9904-5AD132AE6014}" type="presParOf" srcId="{9E1F236B-B8A6-4127-8FDC-30C94E6CF61D}" destId="{598F3337-6BB8-4545-8752-FF071F145E6F}" srcOrd="0" destOrd="0" presId="urn:microsoft.com/office/officeart/2005/8/layout/hierarchy1"/>
    <dgm:cxn modelId="{FE64B510-D722-4085-ACC8-7BF6EEDA8E81}" type="presParOf" srcId="{598F3337-6BB8-4545-8752-FF071F145E6F}" destId="{0545D546-D05F-4A22-A16F-A95648A2ABCE}" srcOrd="0" destOrd="0" presId="urn:microsoft.com/office/officeart/2005/8/layout/hierarchy1"/>
    <dgm:cxn modelId="{6028A5E8-982B-4E90-BB87-56BC53B8C7AC}" type="presParOf" srcId="{0545D546-D05F-4A22-A16F-A95648A2ABCE}" destId="{0B6AA091-E52D-4545-BC81-C74F833E2286}" srcOrd="0" destOrd="0" presId="urn:microsoft.com/office/officeart/2005/8/layout/hierarchy1"/>
    <dgm:cxn modelId="{4CDA28A8-210D-4BE0-9F64-893306AF9888}" type="presParOf" srcId="{0545D546-D05F-4A22-A16F-A95648A2ABCE}" destId="{170750A6-0745-44E4-B5DE-E8BE3018A170}" srcOrd="1" destOrd="0" presId="urn:microsoft.com/office/officeart/2005/8/layout/hierarchy1"/>
    <dgm:cxn modelId="{17399171-4020-4B64-834A-5D9C9C8346F5}" type="presParOf" srcId="{598F3337-6BB8-4545-8752-FF071F145E6F}" destId="{2718EC27-9717-4ABA-9FEA-426A52DD83A8}" srcOrd="1" destOrd="0" presId="urn:microsoft.com/office/officeart/2005/8/layout/hierarchy1"/>
    <dgm:cxn modelId="{B265875E-7FFA-4719-AD9B-B5B27250E6E3}" type="presParOf" srcId="{2718EC27-9717-4ABA-9FEA-426A52DD83A8}" destId="{96A9CAD6-46FD-4723-B3AD-0249D364A973}" srcOrd="0" destOrd="0" presId="urn:microsoft.com/office/officeart/2005/8/layout/hierarchy1"/>
    <dgm:cxn modelId="{48255553-623E-401D-9287-8045E6E3ED35}" type="presParOf" srcId="{2718EC27-9717-4ABA-9FEA-426A52DD83A8}" destId="{B02263C0-9009-4FDE-8E31-98572B63241C}" srcOrd="1" destOrd="0" presId="urn:microsoft.com/office/officeart/2005/8/layout/hierarchy1"/>
    <dgm:cxn modelId="{1CCC5E9C-5741-4371-89A8-9381BF304354}" type="presParOf" srcId="{B02263C0-9009-4FDE-8E31-98572B63241C}" destId="{B9D39AE7-40A9-4F3D-BB86-69155DBF9320}" srcOrd="0" destOrd="0" presId="urn:microsoft.com/office/officeart/2005/8/layout/hierarchy1"/>
    <dgm:cxn modelId="{2F0E6825-C6E1-4596-96C0-46735F46857C}" type="presParOf" srcId="{B9D39AE7-40A9-4F3D-BB86-69155DBF9320}" destId="{1A47F7CE-75A0-44A2-983F-651F0A4CC6AA}" srcOrd="0" destOrd="0" presId="urn:microsoft.com/office/officeart/2005/8/layout/hierarchy1"/>
    <dgm:cxn modelId="{5357044F-6593-470B-BF15-FCBB1A771144}" type="presParOf" srcId="{B9D39AE7-40A9-4F3D-BB86-69155DBF9320}" destId="{21AA6E07-72A3-4F02-926D-D64076041801}" srcOrd="1" destOrd="0" presId="urn:microsoft.com/office/officeart/2005/8/layout/hierarchy1"/>
    <dgm:cxn modelId="{5ABAC662-E2F0-4709-B0A3-A209CAD043DC}" type="presParOf" srcId="{B02263C0-9009-4FDE-8E31-98572B63241C}" destId="{13A4DCC6-AC09-49B2-9006-35E2A9EDA356}" srcOrd="1" destOrd="0" presId="urn:microsoft.com/office/officeart/2005/8/layout/hierarchy1"/>
    <dgm:cxn modelId="{3A15818B-9A21-4497-954D-1D5FBB03E080}" type="presParOf" srcId="{2718EC27-9717-4ABA-9FEA-426A52DD83A8}" destId="{2F4F2434-4784-45C3-BECB-88E565280534}" srcOrd="2" destOrd="0" presId="urn:microsoft.com/office/officeart/2005/8/layout/hierarchy1"/>
    <dgm:cxn modelId="{03612DC7-72D2-413C-B4B0-E9035A108F5D}" type="presParOf" srcId="{2718EC27-9717-4ABA-9FEA-426A52DD83A8}" destId="{6639E343-F41F-426D-8F29-10CEF707EFF0}" srcOrd="3" destOrd="0" presId="urn:microsoft.com/office/officeart/2005/8/layout/hierarchy1"/>
    <dgm:cxn modelId="{6839B5FB-F20B-41E1-BEF9-6B6BAFD43608}" type="presParOf" srcId="{6639E343-F41F-426D-8F29-10CEF707EFF0}" destId="{A0280E97-1947-488E-9CB9-F081E4AF3196}" srcOrd="0" destOrd="0" presId="urn:microsoft.com/office/officeart/2005/8/layout/hierarchy1"/>
    <dgm:cxn modelId="{AAE2BF85-4CFB-42A7-B4B4-90A8D3A80CD9}" type="presParOf" srcId="{A0280E97-1947-488E-9CB9-F081E4AF3196}" destId="{2850D048-9315-4E12-9583-069708A2FC3F}" srcOrd="0" destOrd="0" presId="urn:microsoft.com/office/officeart/2005/8/layout/hierarchy1"/>
    <dgm:cxn modelId="{57652267-496E-443E-9C0E-496BC5AAEB0B}" type="presParOf" srcId="{A0280E97-1947-488E-9CB9-F081E4AF3196}" destId="{BC005D92-5B00-4D18-9637-3903EB1E9821}" srcOrd="1" destOrd="0" presId="urn:microsoft.com/office/officeart/2005/8/layout/hierarchy1"/>
    <dgm:cxn modelId="{04BD1D7D-E21F-48B6-9F30-38A82ED793E6}" type="presParOf" srcId="{6639E343-F41F-426D-8F29-10CEF707EFF0}" destId="{5D662875-1499-4CDF-B93A-5EF493E40CA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4F2434-4784-45C3-BECB-88E565280534}">
      <dsp:nvSpPr>
        <dsp:cNvPr id="0" name=""/>
        <dsp:cNvSpPr/>
      </dsp:nvSpPr>
      <dsp:spPr>
        <a:xfrm>
          <a:off x="3661090" y="1910447"/>
          <a:ext cx="1957634" cy="6672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4701"/>
              </a:lnTo>
              <a:lnTo>
                <a:pt x="1957634" y="454701"/>
              </a:lnTo>
              <a:lnTo>
                <a:pt x="1957634" y="6672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A9CAD6-46FD-4723-B3AD-0249D364A973}">
      <dsp:nvSpPr>
        <dsp:cNvPr id="0" name=""/>
        <dsp:cNvSpPr/>
      </dsp:nvSpPr>
      <dsp:spPr>
        <a:xfrm>
          <a:off x="1703455" y="1910447"/>
          <a:ext cx="1957634" cy="667234"/>
        </a:xfrm>
        <a:custGeom>
          <a:avLst/>
          <a:gdLst/>
          <a:ahLst/>
          <a:cxnLst/>
          <a:rect l="0" t="0" r="0" b="0"/>
          <a:pathLst>
            <a:path>
              <a:moveTo>
                <a:pt x="1957634" y="0"/>
              </a:moveTo>
              <a:lnTo>
                <a:pt x="1957634" y="454701"/>
              </a:lnTo>
              <a:lnTo>
                <a:pt x="0" y="454701"/>
              </a:lnTo>
              <a:lnTo>
                <a:pt x="0" y="6672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6AA091-E52D-4545-BC81-C74F833E2286}">
      <dsp:nvSpPr>
        <dsp:cNvPr id="0" name=""/>
        <dsp:cNvSpPr/>
      </dsp:nvSpPr>
      <dsp:spPr>
        <a:xfrm>
          <a:off x="1648098" y="453620"/>
          <a:ext cx="4025983" cy="14568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0750A6-0745-44E4-B5DE-E8BE3018A170}">
      <dsp:nvSpPr>
        <dsp:cNvPr id="0" name=""/>
        <dsp:cNvSpPr/>
      </dsp:nvSpPr>
      <dsp:spPr>
        <a:xfrm>
          <a:off x="1903011" y="695787"/>
          <a:ext cx="4025983" cy="14568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>
              <a:solidFill>
                <a:schemeClr val="tx2">
                  <a:lumMod val="50000"/>
                </a:schemeClr>
              </a:solidFill>
            </a:rPr>
            <a:t>Способы решения задачи</a:t>
          </a:r>
          <a:endParaRPr lang="ru-RU" sz="38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903011" y="695787"/>
        <a:ext cx="4025983" cy="1456827"/>
      </dsp:txXfrm>
    </dsp:sp>
    <dsp:sp modelId="{1A47F7CE-75A0-44A2-983F-651F0A4CC6AA}">
      <dsp:nvSpPr>
        <dsp:cNvPr id="0" name=""/>
        <dsp:cNvSpPr/>
      </dsp:nvSpPr>
      <dsp:spPr>
        <a:xfrm>
          <a:off x="733" y="2577682"/>
          <a:ext cx="3405443" cy="14568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AA6E07-72A3-4F02-926D-D64076041801}">
      <dsp:nvSpPr>
        <dsp:cNvPr id="0" name=""/>
        <dsp:cNvSpPr/>
      </dsp:nvSpPr>
      <dsp:spPr>
        <a:xfrm>
          <a:off x="255646" y="2819850"/>
          <a:ext cx="3405443" cy="14568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>
              <a:solidFill>
                <a:schemeClr val="tx2">
                  <a:lumMod val="50000"/>
                </a:schemeClr>
              </a:solidFill>
            </a:rPr>
            <a:t>Словесный</a:t>
          </a:r>
          <a:endParaRPr lang="ru-RU" sz="38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255646" y="2819850"/>
        <a:ext cx="3405443" cy="1456827"/>
      </dsp:txXfrm>
    </dsp:sp>
    <dsp:sp modelId="{2850D048-9315-4E12-9583-069708A2FC3F}">
      <dsp:nvSpPr>
        <dsp:cNvPr id="0" name=""/>
        <dsp:cNvSpPr/>
      </dsp:nvSpPr>
      <dsp:spPr>
        <a:xfrm>
          <a:off x="3916003" y="2577682"/>
          <a:ext cx="3405443" cy="14568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005D92-5B00-4D18-9637-3903EB1E9821}">
      <dsp:nvSpPr>
        <dsp:cNvPr id="0" name=""/>
        <dsp:cNvSpPr/>
      </dsp:nvSpPr>
      <dsp:spPr>
        <a:xfrm>
          <a:off x="4170916" y="2819850"/>
          <a:ext cx="3405443" cy="14568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>
              <a:solidFill>
                <a:schemeClr val="tx2">
                  <a:lumMod val="50000"/>
                </a:schemeClr>
              </a:solidFill>
            </a:rPr>
            <a:t>Табличный</a:t>
          </a:r>
          <a:endParaRPr lang="ru-RU" sz="38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170916" y="2819850"/>
        <a:ext cx="3405443" cy="145682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4F2434-4784-45C3-BECB-88E565280534}">
      <dsp:nvSpPr>
        <dsp:cNvPr id="0" name=""/>
        <dsp:cNvSpPr/>
      </dsp:nvSpPr>
      <dsp:spPr>
        <a:xfrm>
          <a:off x="2171709" y="762284"/>
          <a:ext cx="1024008" cy="349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847"/>
              </a:lnTo>
              <a:lnTo>
                <a:pt x="1024008" y="237847"/>
              </a:lnTo>
              <a:lnTo>
                <a:pt x="1024008" y="3490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A9CAD6-46FD-4723-B3AD-0249D364A973}">
      <dsp:nvSpPr>
        <dsp:cNvPr id="0" name=""/>
        <dsp:cNvSpPr/>
      </dsp:nvSpPr>
      <dsp:spPr>
        <a:xfrm>
          <a:off x="1147701" y="762284"/>
          <a:ext cx="1024008" cy="349020"/>
        </a:xfrm>
        <a:custGeom>
          <a:avLst/>
          <a:gdLst/>
          <a:ahLst/>
          <a:cxnLst/>
          <a:rect l="0" t="0" r="0" b="0"/>
          <a:pathLst>
            <a:path>
              <a:moveTo>
                <a:pt x="1024008" y="0"/>
              </a:moveTo>
              <a:lnTo>
                <a:pt x="1024008" y="237847"/>
              </a:lnTo>
              <a:lnTo>
                <a:pt x="0" y="237847"/>
              </a:lnTo>
              <a:lnTo>
                <a:pt x="0" y="3490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6AA091-E52D-4545-BC81-C74F833E2286}">
      <dsp:nvSpPr>
        <dsp:cNvPr id="0" name=""/>
        <dsp:cNvSpPr/>
      </dsp:nvSpPr>
      <dsp:spPr>
        <a:xfrm>
          <a:off x="1118744" y="241"/>
          <a:ext cx="2105929" cy="7620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0750A6-0745-44E4-B5DE-E8BE3018A170}">
      <dsp:nvSpPr>
        <dsp:cNvPr id="0" name=""/>
        <dsp:cNvSpPr/>
      </dsp:nvSpPr>
      <dsp:spPr>
        <a:xfrm>
          <a:off x="1252085" y="126915"/>
          <a:ext cx="2105929" cy="7620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50000"/>
                </a:schemeClr>
              </a:solidFill>
            </a:rPr>
            <a:t>Способы решения задачи</a:t>
          </a:r>
          <a:endParaRPr lang="ru-RU" sz="20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252085" y="126915"/>
        <a:ext cx="2105929" cy="762043"/>
      </dsp:txXfrm>
    </dsp:sp>
    <dsp:sp modelId="{1A47F7CE-75A0-44A2-983F-651F0A4CC6AA}">
      <dsp:nvSpPr>
        <dsp:cNvPr id="0" name=""/>
        <dsp:cNvSpPr/>
      </dsp:nvSpPr>
      <dsp:spPr>
        <a:xfrm>
          <a:off x="257034" y="1111305"/>
          <a:ext cx="1781334" cy="7620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AA6E07-72A3-4F02-926D-D64076041801}">
      <dsp:nvSpPr>
        <dsp:cNvPr id="0" name=""/>
        <dsp:cNvSpPr/>
      </dsp:nvSpPr>
      <dsp:spPr>
        <a:xfrm>
          <a:off x="390375" y="1237979"/>
          <a:ext cx="1781334" cy="7620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50000"/>
                </a:schemeClr>
              </a:solidFill>
            </a:rPr>
            <a:t>Словесный</a:t>
          </a:r>
          <a:endParaRPr lang="ru-RU" sz="20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90375" y="1237979"/>
        <a:ext cx="1781334" cy="762043"/>
      </dsp:txXfrm>
    </dsp:sp>
    <dsp:sp modelId="{2850D048-9315-4E12-9583-069708A2FC3F}">
      <dsp:nvSpPr>
        <dsp:cNvPr id="0" name=""/>
        <dsp:cNvSpPr/>
      </dsp:nvSpPr>
      <dsp:spPr>
        <a:xfrm>
          <a:off x="2305050" y="1111305"/>
          <a:ext cx="1781334" cy="7620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005D92-5B00-4D18-9637-3903EB1E9821}">
      <dsp:nvSpPr>
        <dsp:cNvPr id="0" name=""/>
        <dsp:cNvSpPr/>
      </dsp:nvSpPr>
      <dsp:spPr>
        <a:xfrm>
          <a:off x="2438391" y="1237979"/>
          <a:ext cx="1781334" cy="7620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50000"/>
                </a:schemeClr>
              </a:solidFill>
            </a:rPr>
            <a:t>Табличный</a:t>
          </a:r>
          <a:endParaRPr lang="ru-RU" sz="20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2438391" y="1237979"/>
        <a:ext cx="1781334" cy="7620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D74A-F01D-4732-9586-BD3CE2B93957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AE93A-32AB-4EC9-859C-CCB214D9A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1527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D74A-F01D-4732-9586-BD3CE2B93957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AE93A-32AB-4EC9-859C-CCB214D9A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5469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D74A-F01D-4732-9586-BD3CE2B93957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AE93A-32AB-4EC9-859C-CCB214D9A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7585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D74A-F01D-4732-9586-BD3CE2B93957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AE93A-32AB-4EC9-859C-CCB214D9A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3358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D74A-F01D-4732-9586-BD3CE2B93957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AE93A-32AB-4EC9-859C-CCB214D9A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0122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D74A-F01D-4732-9586-BD3CE2B93957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AE93A-32AB-4EC9-859C-CCB214D9A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284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D74A-F01D-4732-9586-BD3CE2B93957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AE93A-32AB-4EC9-859C-CCB214D9A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8891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D74A-F01D-4732-9586-BD3CE2B93957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AE93A-32AB-4EC9-859C-CCB214D9A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2730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D74A-F01D-4732-9586-BD3CE2B93957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AE93A-32AB-4EC9-859C-CCB214D9A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0873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D74A-F01D-4732-9586-BD3CE2B93957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AE93A-32AB-4EC9-859C-CCB214D9A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7195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D74A-F01D-4732-9586-BD3CE2B93957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AE93A-32AB-4EC9-859C-CCB214D9A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5987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AD74A-F01D-4732-9586-BD3CE2B93957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AE93A-32AB-4EC9-859C-CCB214D9A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0208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metodist.lbz.ru/authors/informatika/3/files/eor5/posters/5-1-2-tehnika-bezopasnosti.jpg" TargetMode="External"/><Relationship Id="rId2" Type="http://schemas.openxmlformats.org/officeDocument/2006/relationships/hyperlink" Target="http://liubavyshka.ru/photo/144-0-7161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0.jpe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11.jpeg"/><Relationship Id="rId9" Type="http://schemas.microsoft.com/office/2007/relationships/diagramDrawing" Target="../diagrams/drawin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4603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Домашнее задание.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58" y="2780928"/>
            <a:ext cx="6400800" cy="1752600"/>
          </a:xfrm>
        </p:spPr>
        <p:txBody>
          <a:bodyPr>
            <a:normAutofit fontScale="8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РТ № 181, 182.</a:t>
            </a:r>
          </a:p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Подготовка к контрольной работе.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1" name="Picture 3" descr="C:\Users\Учитель\Desktop\открытый урок\85423384 ребенок пишет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573016"/>
            <a:ext cx="2390775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60351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Подумай сам</a:t>
            </a:r>
            <a:endParaRPr lang="ru-RU" dirty="0"/>
          </a:p>
        </p:txBody>
      </p:sp>
      <p:pic>
        <p:nvPicPr>
          <p:cNvPr id="1026" name="Picture 2" descr="C:\Users\Учитель\Desktop\открытый урок\анимация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867" y="404664"/>
            <a:ext cx="2299205" cy="12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6"/>
          <p:cNvSpPr>
            <a:spLocks noChangeArrowheads="1"/>
          </p:cNvSpPr>
          <p:nvPr/>
        </p:nvSpPr>
        <p:spPr bwMode="auto">
          <a:xfrm>
            <a:off x="827584" y="2260133"/>
            <a:ext cx="7848872" cy="3257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 2" pitchFamily="18" charset="2"/>
              <a:buNone/>
            </a:pPr>
            <a:r>
              <a:rPr lang="ru-RU" altLang="ru-RU" sz="4000" b="1" u="sng" dirty="0">
                <a:latin typeface="Calibri" pitchFamily="34" charset="0"/>
              </a:rPr>
              <a:t>Задача:</a:t>
            </a:r>
            <a:r>
              <a:rPr lang="ru-RU" altLang="ru-RU" sz="4000" dirty="0">
                <a:latin typeface="Calibri" pitchFamily="34" charset="0"/>
              </a:rPr>
              <a:t>  Как набрать ровно 7 литров воды </a:t>
            </a:r>
            <a:br>
              <a:rPr lang="ru-RU" altLang="ru-RU" sz="4000" dirty="0">
                <a:latin typeface="Calibri" pitchFamily="34" charset="0"/>
              </a:rPr>
            </a:br>
            <a:r>
              <a:rPr lang="ru-RU" altLang="ru-RU" sz="4000" dirty="0">
                <a:latin typeface="Calibri" pitchFamily="34" charset="0"/>
              </a:rPr>
              <a:t>имея в наличии два ведра: </a:t>
            </a:r>
            <a:br>
              <a:rPr lang="ru-RU" altLang="ru-RU" sz="4000" dirty="0">
                <a:latin typeface="Calibri" pitchFamily="34" charset="0"/>
              </a:rPr>
            </a:br>
            <a:r>
              <a:rPr lang="ru-RU" altLang="ru-RU" sz="4000" dirty="0">
                <a:latin typeface="Calibri" pitchFamily="34" charset="0"/>
              </a:rPr>
              <a:t>одно – трёхлитровое, второе – пятилитровое?</a:t>
            </a:r>
          </a:p>
        </p:txBody>
      </p:sp>
    </p:spTree>
    <p:extLst>
      <p:ext uri="{BB962C8B-B14F-4D97-AF65-F5344CB8AC3E}">
        <p14:creationId xmlns:p14="http://schemas.microsoft.com/office/powerpoint/2010/main" xmlns="" val="755976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68"/>
          <p:cNvGraphicFramePr>
            <a:graphicFrameLocks noGrp="1"/>
          </p:cNvGraphicFramePr>
          <p:nvPr/>
        </p:nvGraphicFramePr>
        <p:xfrm>
          <a:off x="1143000" y="1643063"/>
          <a:ext cx="7715250" cy="427196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43937"/>
                <a:gridCol w="3084917"/>
                <a:gridCol w="3086396"/>
              </a:tblGrid>
              <a:tr h="490538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№ </a:t>
                      </a:r>
                      <a:r>
                        <a:rPr kumimoji="0" lang="ru-RU" sz="2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п</a:t>
                      </a: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/</a:t>
                      </a:r>
                      <a:r>
                        <a:rPr kumimoji="0" lang="ru-RU" sz="2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п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Вёдра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М (3л)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Б (5л)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588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anchor="ctr"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/>
                </a:tc>
              </a:tr>
              <a:tr h="6588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anchor="ctr"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6572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anchor="ctr"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/>
                </a:tc>
              </a:tr>
              <a:tr h="6588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anchor="ctr"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/>
                </a:tc>
              </a:tr>
              <a:tr h="6572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anchor="ctr" horzOverflow="overflow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5" name="Rectangle 33"/>
          <p:cNvSpPr>
            <a:spLocks noChangeArrowheads="1"/>
          </p:cNvSpPr>
          <p:nvPr/>
        </p:nvSpPr>
        <p:spPr bwMode="auto">
          <a:xfrm>
            <a:off x="6901296" y="2708274"/>
            <a:ext cx="4122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4"/>
          <p:cNvSpPr>
            <a:spLocks noChangeArrowheads="1"/>
          </p:cNvSpPr>
          <p:nvPr/>
        </p:nvSpPr>
        <p:spPr bwMode="auto">
          <a:xfrm>
            <a:off x="3862379" y="2698950"/>
            <a:ext cx="311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7" name="Rectangle 35"/>
          <p:cNvSpPr>
            <a:spLocks noChangeArrowheads="1"/>
          </p:cNvSpPr>
          <p:nvPr/>
        </p:nvSpPr>
        <p:spPr bwMode="auto">
          <a:xfrm>
            <a:off x="3886271" y="3357563"/>
            <a:ext cx="4122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6"/>
          <p:cNvSpPr>
            <a:spLocks noChangeArrowheads="1"/>
          </p:cNvSpPr>
          <p:nvPr/>
        </p:nvSpPr>
        <p:spPr bwMode="auto">
          <a:xfrm>
            <a:off x="6929896" y="3357562"/>
            <a:ext cx="4122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7"/>
          <p:cNvSpPr>
            <a:spLocks noChangeArrowheads="1"/>
          </p:cNvSpPr>
          <p:nvPr/>
        </p:nvSpPr>
        <p:spPr bwMode="auto">
          <a:xfrm>
            <a:off x="6978761" y="5357229"/>
            <a:ext cx="4122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8"/>
          <p:cNvSpPr>
            <a:spLocks noChangeArrowheads="1"/>
          </p:cNvSpPr>
          <p:nvPr/>
        </p:nvSpPr>
        <p:spPr bwMode="auto">
          <a:xfrm>
            <a:off x="6964592" y="4722221"/>
            <a:ext cx="4122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9"/>
          <p:cNvSpPr>
            <a:spLocks noChangeArrowheads="1"/>
          </p:cNvSpPr>
          <p:nvPr/>
        </p:nvSpPr>
        <p:spPr bwMode="auto">
          <a:xfrm>
            <a:off x="3943655" y="4591192"/>
            <a:ext cx="4122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40"/>
          <p:cNvSpPr>
            <a:spLocks noChangeArrowheads="1"/>
          </p:cNvSpPr>
          <p:nvPr/>
        </p:nvSpPr>
        <p:spPr bwMode="auto">
          <a:xfrm>
            <a:off x="3903583" y="4008725"/>
            <a:ext cx="4122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41"/>
          <p:cNvSpPr>
            <a:spLocks noChangeArrowheads="1"/>
          </p:cNvSpPr>
          <p:nvPr/>
        </p:nvSpPr>
        <p:spPr bwMode="auto">
          <a:xfrm>
            <a:off x="6929438" y="4000500"/>
            <a:ext cx="412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065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Запись решения задачи </a:t>
            </a:r>
            <a:br>
              <a:rPr lang="ru-RU" sz="4400" b="1" dirty="0">
                <a:solidFill>
                  <a:srgbClr val="0065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sz="4400" b="1" dirty="0">
                <a:solidFill>
                  <a:srgbClr val="0065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табличным способом</a:t>
            </a:r>
          </a:p>
        </p:txBody>
      </p:sp>
      <p:sp>
        <p:nvSpPr>
          <p:cNvPr id="15" name="Управляющая кнопка: домой 14">
            <a:hlinkClick r:id="" action="ppaction://hlinkshowjump?jump=firstslide" highlightClick="1"/>
          </p:cNvPr>
          <p:cNvSpPr/>
          <p:nvPr/>
        </p:nvSpPr>
        <p:spPr>
          <a:xfrm>
            <a:off x="8643938" y="6357938"/>
            <a:ext cx="428625" cy="428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9666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Подумай сам</a:t>
            </a:r>
            <a:endParaRPr lang="ru-RU" dirty="0"/>
          </a:p>
        </p:txBody>
      </p:sp>
      <p:pic>
        <p:nvPicPr>
          <p:cNvPr id="5" name="Picture 2" descr="C:\Users\Учитель\Desktop\открытый урок\анимация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42230" y="119013"/>
            <a:ext cx="2299205" cy="12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61028955"/>
              </p:ext>
            </p:extLst>
          </p:nvPr>
        </p:nvGraphicFramePr>
        <p:xfrm>
          <a:off x="179512" y="980728"/>
          <a:ext cx="3816424" cy="55425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0955"/>
                <a:gridCol w="887357"/>
                <a:gridCol w="1008112"/>
              </a:tblGrid>
              <a:tr h="22052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Операция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Ёмкость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05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7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До перелива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1-й перелив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004048" y="2420888"/>
            <a:ext cx="3276364" cy="341632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Губке Бобу срочно нужно налить из водопроводного крана 6 л воды. Но он имеет лишь два сосуда 5-литровый и 7-литровый. Как ему это сделать?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8403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\\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Рабочий стол\24апреля\ Переливания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843808" y="1662536"/>
            <a:ext cx="3744642" cy="4855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C:\Users\Учитель\Desktop\открытый урок\772441712 женщина ребенок и компьютер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76953" y="5301208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62720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83568" y="116632"/>
            <a:ext cx="7522375" cy="6426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75275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3" y="116632"/>
            <a:ext cx="4754532" cy="6789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60727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196752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Можете ли вы назвать тему урока?</a:t>
            </a:r>
          </a:p>
          <a:p>
            <a:r>
              <a:rPr lang="ru-RU" sz="2800" dirty="0"/>
              <a:t>- Вам было легко или были трудности?</a:t>
            </a:r>
          </a:p>
          <a:p>
            <a:r>
              <a:rPr lang="ru-RU" sz="2800" dirty="0"/>
              <a:t>- Что у вас получилось лучше всего и без ошибок?</a:t>
            </a:r>
          </a:p>
          <a:p>
            <a:r>
              <a:rPr lang="ru-RU" sz="2800" dirty="0"/>
              <a:t>- Какое задание было самым интересным и почему?</a:t>
            </a:r>
          </a:p>
          <a:p>
            <a:r>
              <a:rPr lang="ru-RU" sz="2800" dirty="0"/>
              <a:t>- Как бы вы оценили свою работу?</a:t>
            </a:r>
          </a:p>
          <a:p>
            <a:r>
              <a:rPr lang="ru-RU" sz="2800" dirty="0"/>
              <a:t>Критерии: </a:t>
            </a:r>
          </a:p>
          <a:p>
            <a:r>
              <a:rPr lang="ru-RU" sz="2800" b="1" dirty="0"/>
              <a:t>1 </a:t>
            </a:r>
            <a:r>
              <a:rPr lang="ru-RU" sz="2800" b="1" dirty="0" smtClean="0"/>
              <a:t>задача – </a:t>
            </a:r>
            <a:r>
              <a:rPr lang="ru-RU" sz="2800" b="1" dirty="0"/>
              <a:t>оценка «3»</a:t>
            </a:r>
            <a:endParaRPr lang="ru-RU" sz="2800" dirty="0"/>
          </a:p>
          <a:p>
            <a:r>
              <a:rPr lang="ru-RU" sz="2800" b="1" dirty="0" smtClean="0"/>
              <a:t>2 задачи </a:t>
            </a:r>
            <a:r>
              <a:rPr lang="ru-RU" sz="2800" b="1" dirty="0"/>
              <a:t>– оценка «4»</a:t>
            </a:r>
            <a:endParaRPr lang="ru-RU" sz="2800" dirty="0"/>
          </a:p>
          <a:p>
            <a:r>
              <a:rPr lang="ru-RU" sz="2800" b="1" smtClean="0"/>
              <a:t>3 задачи </a:t>
            </a:r>
            <a:r>
              <a:rPr lang="ru-RU" sz="2800" b="1" dirty="0"/>
              <a:t>– оценка «5» .</a:t>
            </a:r>
            <a:endParaRPr lang="ru-RU" sz="2800" dirty="0"/>
          </a:p>
          <a:p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491379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liubavyshka.ru/photo/144-0-71611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metodist.lbz.ru/authors/informatika/3/files/eor5/posters/5-1-2-tehnika-bezopasnosti.jpg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77458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02644" y="0"/>
            <a:ext cx="8020586" cy="2349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2852935"/>
            <a:ext cx="5209446" cy="3026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932040" y="2556386"/>
            <a:ext cx="4009829" cy="35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50172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3528" y="116632"/>
            <a:ext cx="7236229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41587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32830" y="93913"/>
            <a:ext cx="9176830" cy="650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07049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4596" y="577516"/>
            <a:ext cx="8799080" cy="4724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36800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574300344"/>
              </p:ext>
            </p:extLst>
          </p:nvPr>
        </p:nvGraphicFramePr>
        <p:xfrm>
          <a:off x="971600" y="1484784"/>
          <a:ext cx="7577094" cy="4730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310116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3528" y="116632"/>
            <a:ext cx="7236229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65191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79776" y="692696"/>
            <a:ext cx="7786688" cy="1200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Во многих информационных задачах требуется разработать план действий, обеспечивающих нужный результат.  </a:t>
            </a:r>
          </a:p>
        </p:txBody>
      </p:sp>
      <p:sp>
        <p:nvSpPr>
          <p:cNvPr id="20484" name="Прямоугольник 6"/>
          <p:cNvSpPr>
            <a:spLocks noChangeArrowheads="1"/>
          </p:cNvSpPr>
          <p:nvPr/>
        </p:nvSpPr>
        <p:spPr bwMode="auto">
          <a:xfrm>
            <a:off x="1714500" y="2857500"/>
            <a:ext cx="73580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 2" pitchFamily="18" charset="2"/>
              <a:buNone/>
            </a:pPr>
            <a:r>
              <a:rPr lang="ru-RU" altLang="ru-RU" sz="2400" b="1" u="sng" dirty="0">
                <a:latin typeface="Calibri" pitchFamily="34" charset="0"/>
              </a:rPr>
              <a:t>Задача:</a:t>
            </a:r>
            <a:r>
              <a:rPr lang="ru-RU" altLang="ru-RU" sz="2400" dirty="0">
                <a:latin typeface="Calibri" pitchFamily="34" charset="0"/>
              </a:rPr>
              <a:t>  Как набрать ровно 7 литров воды </a:t>
            </a:r>
            <a:br>
              <a:rPr lang="ru-RU" altLang="ru-RU" sz="2400" dirty="0">
                <a:latin typeface="Calibri" pitchFamily="34" charset="0"/>
              </a:rPr>
            </a:br>
            <a:r>
              <a:rPr lang="ru-RU" altLang="ru-RU" sz="2400" dirty="0">
                <a:latin typeface="Calibri" pitchFamily="34" charset="0"/>
              </a:rPr>
              <a:t>имея в наличии два ведра: </a:t>
            </a:r>
            <a:br>
              <a:rPr lang="ru-RU" altLang="ru-RU" sz="2400" dirty="0">
                <a:latin typeface="Calibri" pitchFamily="34" charset="0"/>
              </a:rPr>
            </a:br>
            <a:r>
              <a:rPr lang="ru-RU" altLang="ru-RU" sz="2400" dirty="0">
                <a:latin typeface="Calibri" pitchFamily="34" charset="0"/>
              </a:rPr>
              <a:t>одно – трёхлитровое, второе – пятилитровое?</a:t>
            </a:r>
          </a:p>
        </p:txBody>
      </p:sp>
      <p:pic>
        <p:nvPicPr>
          <p:cNvPr id="20485" name="Picture 7" descr="C:\Documents and Settings\Елена\Local Settings\Temporary Internet Files\Content.IE5\YL1I3MTK\MC900442141[1]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2786063"/>
            <a:ext cx="1357313" cy="134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6" name="Группа 17"/>
          <p:cNvGrpSpPr>
            <a:grpSpLocks/>
          </p:cNvGrpSpPr>
          <p:nvPr/>
        </p:nvGrpSpPr>
        <p:grpSpPr bwMode="auto">
          <a:xfrm>
            <a:off x="571500" y="4413250"/>
            <a:ext cx="3225800" cy="1944688"/>
            <a:chOff x="571472" y="4413270"/>
            <a:chExt cx="3225812" cy="1944688"/>
          </a:xfrm>
        </p:grpSpPr>
        <p:pic>
          <p:nvPicPr>
            <p:cNvPr id="20488" name="Picture 4" descr="ведро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472" y="4841898"/>
              <a:ext cx="1314450" cy="1368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489" name="Group 6"/>
            <p:cNvGrpSpPr>
              <a:grpSpLocks/>
            </p:cNvGrpSpPr>
            <p:nvPr/>
          </p:nvGrpSpPr>
          <p:grpSpPr bwMode="auto">
            <a:xfrm>
              <a:off x="852470" y="4413270"/>
              <a:ext cx="2944814" cy="1944688"/>
              <a:chOff x="2520" y="2840"/>
              <a:chExt cx="1855" cy="1225"/>
            </a:xfrm>
          </p:grpSpPr>
          <p:pic>
            <p:nvPicPr>
              <p:cNvPr id="20490" name="Picture 7" descr="ведро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DFDFD"/>
                  </a:clrFrom>
                  <a:clrTo>
                    <a:srgbClr val="FDFDF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98" y="2840"/>
                <a:ext cx="1177" cy="1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491" name="Rectangle 8"/>
              <p:cNvSpPr>
                <a:spLocks noChangeArrowheads="1"/>
              </p:cNvSpPr>
              <p:nvPr/>
            </p:nvSpPr>
            <p:spPr bwMode="auto">
              <a:xfrm>
                <a:off x="3555" y="3521"/>
                <a:ext cx="543" cy="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altLang="ru-RU" sz="2800" b="1">
                    <a:solidFill>
                      <a:srgbClr val="602E04"/>
                    </a:solidFill>
                    <a:latin typeface="Times New Roman" pitchFamily="18" charset="0"/>
                    <a:cs typeface="Times New Roman" pitchFamily="18" charset="0"/>
                  </a:rPr>
                  <a:t>5 л</a:t>
                </a:r>
              </a:p>
            </p:txBody>
          </p:sp>
          <p:sp>
            <p:nvSpPr>
              <p:cNvPr id="20492" name="Rectangle 8"/>
              <p:cNvSpPr>
                <a:spLocks noChangeArrowheads="1"/>
              </p:cNvSpPr>
              <p:nvPr/>
            </p:nvSpPr>
            <p:spPr bwMode="auto">
              <a:xfrm>
                <a:off x="2523" y="3560"/>
                <a:ext cx="45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>
                  <a:latin typeface="Calibri" pitchFamily="34" charset="0"/>
                </a:endParaRPr>
              </a:p>
            </p:txBody>
          </p:sp>
          <p:sp>
            <p:nvSpPr>
              <p:cNvPr id="20493" name="Rectangle 8"/>
              <p:cNvSpPr>
                <a:spLocks noChangeArrowheads="1"/>
              </p:cNvSpPr>
              <p:nvPr/>
            </p:nvSpPr>
            <p:spPr bwMode="auto">
              <a:xfrm>
                <a:off x="2520" y="3515"/>
                <a:ext cx="543" cy="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altLang="ru-RU" sz="2800" b="1">
                    <a:solidFill>
                      <a:srgbClr val="602E04"/>
                    </a:solidFill>
                    <a:latin typeface="Times New Roman" pitchFamily="18" charset="0"/>
                    <a:cs typeface="Times New Roman" pitchFamily="18" charset="0"/>
                  </a:rPr>
                  <a:t>3 л</a:t>
                </a:r>
              </a:p>
            </p:txBody>
          </p:sp>
        </p:grpSp>
      </p:grpSp>
      <p:graphicFrame>
        <p:nvGraphicFramePr>
          <p:cNvPr id="17" name="Схема 16"/>
          <p:cNvGraphicFramePr/>
          <p:nvPr/>
        </p:nvGraphicFramePr>
        <p:xfrm>
          <a:off x="4071934" y="4214818"/>
          <a:ext cx="4476760" cy="2000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xmlns="" val="856697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1071563" y="1571625"/>
            <a:ext cx="757237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cs typeface="Arial" pitchFamily="34" charset="0"/>
              </a:rPr>
              <a:t>Набрать полное пятилитровое ведро ( 0 литров в первом и 5 литров во втором).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tx2"/>
                </a:solidFill>
                <a:latin typeface="Franklin Gothic Book" pitchFamily="34" charset="0"/>
                <a:cs typeface="Arial" pitchFamily="34" charset="0"/>
              </a:rPr>
              <a:t>Перелить воду из пятилитрового ведра в трёхлитровое (3 литра в первом и 2 литра во втором).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cs typeface="Arial" pitchFamily="34" charset="0"/>
              </a:rPr>
              <a:t>Вылить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cs typeface="Arial" pitchFamily="34" charset="0"/>
              </a:rPr>
              <a:t>воду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cs typeface="Arial" pitchFamily="34" charset="0"/>
              </a:rPr>
              <a:t>из трёхлитрового ведра (0 литров в первом и 2 литра во втором ведрах).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tx2"/>
                </a:solidFill>
                <a:latin typeface="Franklin Gothic Book" pitchFamily="34" charset="0"/>
                <a:cs typeface="Arial" pitchFamily="34" charset="0"/>
              </a:rPr>
              <a:t>Перелить из пятилитрового ведра в трёхлитровое оставшуюся воду </a:t>
            </a:r>
            <a:r>
              <a:rPr lang="ru-RU" sz="2000" b="1" dirty="0" smtClean="0">
                <a:solidFill>
                  <a:schemeClr val="tx2"/>
                </a:solidFill>
                <a:latin typeface="Franklin Gothic Book" pitchFamily="34" charset="0"/>
                <a:cs typeface="Arial" pitchFamily="34" charset="0"/>
              </a:rPr>
              <a:t> (</a:t>
            </a:r>
            <a:r>
              <a:rPr lang="ru-RU" sz="2000" b="1" dirty="0">
                <a:solidFill>
                  <a:schemeClr val="tx2"/>
                </a:solidFill>
                <a:latin typeface="Franklin Gothic Book" pitchFamily="34" charset="0"/>
                <a:cs typeface="Arial" pitchFamily="34" charset="0"/>
              </a:rPr>
              <a:t>2 литра в первом ведре и 0 литров во втором).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cs typeface="Arial" pitchFamily="34" charset="0"/>
              </a:rPr>
              <a:t>Набрать полное пятилитровое ведро ( 2 литра в первом и 5 литров во втором).</a:t>
            </a:r>
            <a:endParaRPr lang="ru-RU" sz="2800" b="1" dirty="0">
              <a:latin typeface="Franklin Gothic Book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+mj-ea"/>
                <a:cs typeface="Arial" pitchFamily="34" charset="0"/>
              </a:rPr>
              <a:t>Запись решения задачи </a:t>
            </a:r>
            <a:b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+mj-ea"/>
                <a:cs typeface="Arial" pitchFamily="34" charset="0"/>
              </a:rPr>
              <a:t>словесным способом</a:t>
            </a:r>
          </a:p>
        </p:txBody>
      </p:sp>
      <p:grpSp>
        <p:nvGrpSpPr>
          <p:cNvPr id="21508" name="Группа 22"/>
          <p:cNvGrpSpPr>
            <a:grpSpLocks/>
          </p:cNvGrpSpPr>
          <p:nvPr/>
        </p:nvGrpSpPr>
        <p:grpSpPr bwMode="auto">
          <a:xfrm>
            <a:off x="3571875" y="5311775"/>
            <a:ext cx="3929063" cy="1689100"/>
            <a:chOff x="571472" y="4413270"/>
            <a:chExt cx="5218126" cy="2420938"/>
          </a:xfrm>
        </p:grpSpPr>
        <p:pic>
          <p:nvPicPr>
            <p:cNvPr id="21509" name="Picture 4" descr="ведро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472" y="4841898"/>
              <a:ext cx="1314450" cy="1368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510" name="Group 6"/>
            <p:cNvGrpSpPr>
              <a:grpSpLocks/>
            </p:cNvGrpSpPr>
            <p:nvPr/>
          </p:nvGrpSpPr>
          <p:grpSpPr bwMode="auto">
            <a:xfrm>
              <a:off x="852470" y="4413270"/>
              <a:ext cx="4937130" cy="2420938"/>
              <a:chOff x="2520" y="2840"/>
              <a:chExt cx="3110" cy="1525"/>
            </a:xfrm>
          </p:grpSpPr>
          <p:pic>
            <p:nvPicPr>
              <p:cNvPr id="21511" name="Picture 7" descr="ведро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98" y="2840"/>
                <a:ext cx="1177" cy="1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512" name="Rectangle 8"/>
              <p:cNvSpPr>
                <a:spLocks noChangeArrowheads="1"/>
              </p:cNvSpPr>
              <p:nvPr/>
            </p:nvSpPr>
            <p:spPr bwMode="auto">
              <a:xfrm>
                <a:off x="3555" y="3521"/>
                <a:ext cx="543" cy="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altLang="ru-RU" sz="2000" b="1">
                    <a:solidFill>
                      <a:srgbClr val="602E04"/>
                    </a:solidFill>
                    <a:latin typeface="Times New Roman" pitchFamily="18" charset="0"/>
                    <a:cs typeface="Times New Roman" pitchFamily="18" charset="0"/>
                  </a:rPr>
                  <a:t>5 л</a:t>
                </a:r>
              </a:p>
            </p:txBody>
          </p:sp>
          <p:sp>
            <p:nvSpPr>
              <p:cNvPr id="21513" name="Rectangle 8"/>
              <p:cNvSpPr>
                <a:spLocks noChangeArrowheads="1"/>
              </p:cNvSpPr>
              <p:nvPr/>
            </p:nvSpPr>
            <p:spPr bwMode="auto">
              <a:xfrm>
                <a:off x="2523" y="3560"/>
                <a:ext cx="45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>
                  <a:latin typeface="Calibri" pitchFamily="34" charset="0"/>
                </a:endParaRPr>
              </a:p>
            </p:txBody>
          </p:sp>
          <p:sp>
            <p:nvSpPr>
              <p:cNvPr id="21514" name="Rectangle 8"/>
              <p:cNvSpPr>
                <a:spLocks noChangeArrowheads="1"/>
              </p:cNvSpPr>
              <p:nvPr/>
            </p:nvSpPr>
            <p:spPr bwMode="auto">
              <a:xfrm>
                <a:off x="2520" y="3515"/>
                <a:ext cx="543" cy="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altLang="ru-RU" sz="2000" b="1">
                    <a:solidFill>
                      <a:srgbClr val="602E04"/>
                    </a:solidFill>
                    <a:latin typeface="Times New Roman" pitchFamily="18" charset="0"/>
                    <a:cs typeface="Times New Roman" pitchFamily="18" charset="0"/>
                  </a:rPr>
                  <a:t>2 л</a:t>
                </a:r>
              </a:p>
            </p:txBody>
          </p:sp>
          <p:sp>
            <p:nvSpPr>
              <p:cNvPr id="21515" name="Rectangle 8"/>
              <p:cNvSpPr>
                <a:spLocks noChangeArrowheads="1"/>
              </p:cNvSpPr>
              <p:nvPr/>
            </p:nvSpPr>
            <p:spPr bwMode="auto">
              <a:xfrm>
                <a:off x="3000" y="3356"/>
                <a:ext cx="543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altLang="ru-RU" sz="4000" b="1" baseline="-25000">
                    <a:solidFill>
                      <a:srgbClr val="602E04"/>
                    </a:solidFill>
                    <a:latin typeface="Times New Roman" pitchFamily="18" charset="0"/>
                    <a:cs typeface="Times New Roman" pitchFamily="18" charset="0"/>
                  </a:rPr>
                  <a:t>+</a:t>
                </a:r>
              </a:p>
            </p:txBody>
          </p:sp>
          <p:sp>
            <p:nvSpPr>
              <p:cNvPr id="21516" name="Rectangle 8"/>
              <p:cNvSpPr>
                <a:spLocks noChangeArrowheads="1"/>
              </p:cNvSpPr>
              <p:nvPr/>
            </p:nvSpPr>
            <p:spPr bwMode="auto">
              <a:xfrm>
                <a:off x="4255" y="3356"/>
                <a:ext cx="299" cy="10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altLang="ru-RU" sz="4000" b="1" baseline="-25000">
                    <a:solidFill>
                      <a:srgbClr val="602E04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ru-RU" altLang="ru-RU" sz="4000" b="1">
                    <a:solidFill>
                      <a:srgbClr val="602E04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altLang="ru-RU" sz="2000" b="1" baseline="-25000">
                  <a:solidFill>
                    <a:srgbClr val="602E04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517" name="Rectangle 8"/>
              <p:cNvSpPr>
                <a:spLocks noChangeArrowheads="1"/>
              </p:cNvSpPr>
              <p:nvPr/>
            </p:nvSpPr>
            <p:spPr bwMode="auto">
              <a:xfrm>
                <a:off x="4614" y="3510"/>
                <a:ext cx="1016" cy="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altLang="ru-RU" sz="2000" b="1">
                    <a:solidFill>
                      <a:srgbClr val="602E04"/>
                    </a:solidFill>
                    <a:latin typeface="Times New Roman" pitchFamily="18" charset="0"/>
                    <a:cs typeface="Times New Roman" pitchFamily="18" charset="0"/>
                  </a:rPr>
                  <a:t>7 л</a:t>
                </a:r>
                <a:endParaRPr lang="ru-RU" altLang="ru-RU" sz="2000" b="1" baseline="-25000">
                  <a:solidFill>
                    <a:srgbClr val="602E04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513024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444</TotalTime>
  <Words>302</Words>
  <Application>Microsoft Office PowerPoint</Application>
  <PresentationFormat>Экран (4:3)</PresentationFormat>
  <Paragraphs>108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Домашнее задание.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Подумай сам</vt:lpstr>
      <vt:lpstr>Слайд 11</vt:lpstr>
      <vt:lpstr>Слайд 12</vt:lpstr>
      <vt:lpstr>\\Рабочий стол\24апреля\ Переливания</vt:lpstr>
      <vt:lpstr>Слайд 14</vt:lpstr>
      <vt:lpstr>Слайд 15</vt:lpstr>
      <vt:lpstr>Слайд 16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23</cp:revision>
  <dcterms:created xsi:type="dcterms:W3CDTF">2015-04-23T15:13:51Z</dcterms:created>
  <dcterms:modified xsi:type="dcterms:W3CDTF">2016-04-10T17:00:51Z</dcterms:modified>
</cp:coreProperties>
</file>