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65" r:id="rId3"/>
    <p:sldId id="267" r:id="rId4"/>
    <p:sldId id="266" r:id="rId5"/>
    <p:sldId id="261" r:id="rId6"/>
    <p:sldId id="269" r:id="rId7"/>
    <p:sldId id="25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00298" y="4071942"/>
            <a:ext cx="5457804" cy="1222375"/>
          </a:xfrm>
        </p:spPr>
        <p:txBody>
          <a:bodyPr/>
          <a:lstStyle/>
          <a:p>
            <a:pPr algn="r"/>
            <a:r>
              <a:rPr lang="ru-RU" b="1" dirty="0" smtClean="0">
                <a:solidFill>
                  <a:srgbClr val="FF0000"/>
                </a:solidFill>
              </a:rPr>
              <a:t>Народный костюм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м.видео\Desktop\мама\Проекты\Народный костюм\Безымянный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530253"/>
            <a:ext cx="2273699" cy="347038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5" name="Picture 3" descr="C:\Users\м.видео\Desktop\мама\Проекты\Народный костюм\Безымянный8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571479"/>
            <a:ext cx="2298549" cy="32754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6" name="Picture 4" descr="C:\Users\м.видео\Desktop\мама\Проекты\Народный костюм\Безымянный9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00364" y="357166"/>
            <a:ext cx="2028570" cy="30718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7" name="Picture 5" descr="C:\Users\м.видео\Desktop\мама\Проекты\Народный костюм\Безымянный10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929454" y="285728"/>
            <a:ext cx="1928826" cy="28424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000628" y="1600200"/>
            <a:ext cx="3848096" cy="4724400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       Раньше на Руси женщины пряли, ткали, вышивали. Девочек с самого раннего возраста учили этому мастерству.</a:t>
            </a:r>
          </a:p>
          <a:p>
            <a:pPr algn="just">
              <a:buNone/>
            </a:pPr>
            <a:r>
              <a:rPr lang="ru-RU" dirty="0" smtClean="0"/>
              <a:t>        По праздникам люди надевали самую лучшую и красивую одежду. Устраивали гуляния, водили хороводы, пели песни.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57488" y="428604"/>
            <a:ext cx="6131064" cy="84124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История русского костюма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5" name="Picture 4" descr="C:\Users\м.видео\Desktop\мама\Проекты\Народный костюм\Безымянный6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357166"/>
            <a:ext cx="2356719" cy="36433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2" name="Picture 4" descr="C:\Users\м.видео\Desktop\мама\Проекты\Народный костюм\Безымянный6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00232" y="2643182"/>
            <a:ext cx="2780105" cy="378621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м.видео\Desktop\мама\Проекты\Народный костюм\Безымянный1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571479"/>
            <a:ext cx="3786214" cy="540882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Содержимое 3"/>
          <p:cNvSpPr txBox="1">
            <a:spLocks/>
          </p:cNvSpPr>
          <p:nvPr/>
        </p:nvSpPr>
        <p:spPr>
          <a:xfrm>
            <a:off x="4857752" y="428604"/>
            <a:ext cx="4057648" cy="6143668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Праздничную одежду хранили в сундуках. Нередко ее передавали из поколения в поколение. Такую одежду старались шить из дорогой ткани, украшали яркими вышитыми орнаментами.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ru-RU" sz="2800" dirty="0" smtClean="0">
                <a:solidFill>
                  <a:schemeClr val="tx2"/>
                </a:solidFill>
              </a:rPr>
              <a:t>        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 народным поверьям, вышитые узоры должны приносить счастье, здоровье, удачу и достаток.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ru-RU" sz="2800" dirty="0" smtClean="0">
                <a:solidFill>
                  <a:schemeClr val="tx2"/>
                </a:solidFill>
              </a:rPr>
              <a:t>        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Ожерелья,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серьги и монисто были необходимой принадлежностью народного костюма. Украшения изготавливали не только из драгоценных камней и металлов, но и из других природных материалов.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3438" y="4286232"/>
            <a:ext cx="4429156" cy="2500354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800" dirty="0" smtClean="0"/>
              <a:t>          В одежде обязательно присутствовал красный цвет. Считалось, что красный цвет играет роль оберега – оберегает от злых сил и несчастий. </a:t>
            </a:r>
          </a:p>
          <a:p>
            <a:pPr algn="just">
              <a:buNone/>
            </a:pPr>
            <a:r>
              <a:rPr lang="ru-RU" sz="1800" dirty="0" smtClean="0"/>
              <a:t>         Каждому человеку необходима была обувь. На Руси крестьяне носили лапти. Лапти – это обувь, сплетенная из лыка или бересты.</a:t>
            </a:r>
          </a:p>
          <a:p>
            <a:pPr algn="just"/>
            <a:endParaRPr lang="ru-RU" sz="1800" dirty="0"/>
          </a:p>
        </p:txBody>
      </p:sp>
      <p:pic>
        <p:nvPicPr>
          <p:cNvPr id="4098" name="Picture 2" descr="C:\Users\м.видео\Desktop\мама\Проекты\Народный костюм\Безымянный1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5357850" cy="378621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4" descr="C:\Users\м.видео\Desktop\мама\Проекты\Народный костюм\Безымянный9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00892" y="285728"/>
            <a:ext cx="1814256" cy="27473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2" descr="C:\Users\м.видео\Desktop\мама\Проекты\Народный костюм\Безымянный7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472" y="3214685"/>
            <a:ext cx="2138229" cy="32636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5" descr="C:\Users\м.видео\Desktop\мама\Проекты\Народный костюм\Безымянный10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00694" y="1428736"/>
            <a:ext cx="1885453" cy="27785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3" descr="C:\Users\м.видео\Desktop\мама\Проекты\Народный костюм\Безымянный8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071802" y="3857628"/>
            <a:ext cx="1714512" cy="27860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Костюмы для Ани и </a:t>
            </a:r>
            <a:r>
              <a:rPr lang="ru-RU" dirty="0" err="1" smtClean="0">
                <a:solidFill>
                  <a:srgbClr val="FF0000"/>
                </a:solidFill>
              </a:rPr>
              <a:t>вани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304800" y="1600200"/>
          <a:ext cx="4191000" cy="4952504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095500"/>
                <a:gridCol w="2095500"/>
              </a:tblGrid>
              <a:tr h="505854">
                <a:tc gridSpan="2"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Технологическая карта</a:t>
                      </a:r>
                      <a:endParaRPr lang="ru-RU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04115"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 изделия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Костюмы для Ани и Вани</a:t>
                      </a:r>
                      <a:endParaRPr lang="ru-RU" dirty="0"/>
                    </a:p>
                  </a:txBody>
                  <a:tcPr/>
                </a:tc>
              </a:tr>
              <a:tr h="604115">
                <a:tc>
                  <a:txBody>
                    <a:bodyPr/>
                    <a:lstStyle/>
                    <a:p>
                      <a:r>
                        <a:rPr lang="ru-RU" dirty="0" smtClean="0"/>
                        <a:t>Материалы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Бумага,</a:t>
                      </a:r>
                      <a:r>
                        <a:rPr lang="ru-RU" baseline="0" dirty="0" smtClean="0"/>
                        <a:t> картон, ткань.</a:t>
                      </a:r>
                      <a:endParaRPr lang="ru-RU" dirty="0"/>
                    </a:p>
                  </a:txBody>
                  <a:tcPr/>
                </a:tc>
              </a:tr>
              <a:tr h="505854">
                <a:tc>
                  <a:txBody>
                    <a:bodyPr/>
                    <a:lstStyle/>
                    <a:p>
                      <a:r>
                        <a:rPr lang="ru-RU" dirty="0" smtClean="0"/>
                        <a:t>Инструменты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Ножницы, клей.</a:t>
                      </a:r>
                      <a:endParaRPr lang="ru-RU" dirty="0"/>
                    </a:p>
                  </a:txBody>
                  <a:tcPr/>
                </a:tc>
              </a:tr>
              <a:tr h="873118">
                <a:tc>
                  <a:txBody>
                    <a:bodyPr/>
                    <a:lstStyle/>
                    <a:p>
                      <a:r>
                        <a:rPr lang="ru-RU" dirty="0" smtClean="0"/>
                        <a:t>Техника выполнения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Аппликация</a:t>
                      </a:r>
                      <a:endParaRPr lang="ru-RU" dirty="0"/>
                    </a:p>
                  </a:txBody>
                  <a:tcPr/>
                </a:tc>
              </a:tr>
              <a:tr h="863021">
                <a:tc>
                  <a:txBody>
                    <a:bodyPr/>
                    <a:lstStyle/>
                    <a:p>
                      <a:r>
                        <a:rPr lang="ru-RU" dirty="0" smtClean="0"/>
                        <a:t>Методы разметки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 шаблону с элементами рисования</a:t>
                      </a:r>
                      <a:endParaRPr lang="ru-RU" dirty="0"/>
                    </a:p>
                  </a:txBody>
                  <a:tcPr/>
                </a:tc>
              </a:tr>
              <a:tr h="873118">
                <a:tc>
                  <a:txBody>
                    <a:bodyPr/>
                    <a:lstStyle/>
                    <a:p>
                      <a:r>
                        <a:rPr lang="ru-RU" dirty="0" smtClean="0"/>
                        <a:t>Способы украшения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Аппликация из тесьмы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План работы</a:t>
            </a:r>
          </a:p>
          <a:p>
            <a:pPr marL="514350" indent="-514350">
              <a:buAutoNum type="arabicPeriod"/>
            </a:pPr>
            <a:r>
              <a:rPr lang="ru-RU" dirty="0" smtClean="0"/>
              <a:t>Организуй свое рабочее место.</a:t>
            </a:r>
          </a:p>
          <a:p>
            <a:pPr marL="514350" indent="-514350">
              <a:buAutoNum type="arabicPeriod"/>
            </a:pPr>
            <a:r>
              <a:rPr lang="ru-RU" dirty="0" smtClean="0"/>
              <a:t>Вырежи по шаблонам фигурки Ани и Вани.</a:t>
            </a:r>
          </a:p>
          <a:p>
            <a:pPr marL="514350" indent="-514350">
              <a:buAutoNum type="arabicPeriod"/>
            </a:pPr>
            <a:r>
              <a:rPr lang="ru-RU" dirty="0" smtClean="0"/>
              <a:t>Обведи фигурки на бумаге, чтобы получить детали костюмов.</a:t>
            </a:r>
          </a:p>
          <a:p>
            <a:pPr marL="514350" indent="-514350">
              <a:buAutoNum type="arabicPeriod"/>
            </a:pPr>
            <a:r>
              <a:rPr lang="ru-RU" dirty="0" smtClean="0"/>
              <a:t>Вырежи получившиеся выкройки.</a:t>
            </a:r>
          </a:p>
          <a:p>
            <a:pPr marL="514350" indent="-514350">
              <a:buAutoNum type="arabicPeriod"/>
            </a:pPr>
            <a:r>
              <a:rPr lang="ru-RU" dirty="0" smtClean="0"/>
              <a:t>По выкройкам разметь детали костюмов на ткани. Вырежи детали.</a:t>
            </a:r>
          </a:p>
          <a:p>
            <a:pPr marL="514350" indent="-514350">
              <a:buAutoNum type="arabicPeriod"/>
            </a:pPr>
            <a:r>
              <a:rPr lang="ru-RU" dirty="0" smtClean="0"/>
              <a:t>Наклей детали костюмов на фигурки.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14290"/>
            <a:ext cx="8686800" cy="84124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Материалы и инструменты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м.видео\Desktop\мама\Проекты\Народный костюм\Безымянный1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14422"/>
            <a:ext cx="8358246" cy="52149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DCIM\101CASIO\CIMG696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488" y="500042"/>
            <a:ext cx="6034616" cy="38115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3" descr="E:\DCIM\101CASIO\CIMG696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443145">
            <a:off x="562174" y="3488873"/>
            <a:ext cx="2894941" cy="217120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4" descr="E:\DCIM\101CASIO\CIMG696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 rot="20873462">
            <a:off x="5984291" y="3909212"/>
            <a:ext cx="2766317" cy="21797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2" descr="E:\DCIM\101CASIO\CIMG695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970206">
            <a:off x="3107349" y="4157071"/>
            <a:ext cx="2791197" cy="20933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6929454" y="6072206"/>
            <a:ext cx="1784078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Работа </a:t>
            </a:r>
          </a:p>
          <a:p>
            <a:pPr algn="ctr"/>
            <a:r>
              <a:rPr lang="ru-RU" sz="1600" b="1" dirty="0" err="1" smtClean="0">
                <a:solidFill>
                  <a:srgbClr val="FF0000"/>
                </a:solidFill>
              </a:rPr>
              <a:t>Маршакова</a:t>
            </a:r>
            <a:r>
              <a:rPr lang="ru-RU" sz="1600" b="1" dirty="0" smtClean="0">
                <a:solidFill>
                  <a:srgbClr val="FF0000"/>
                </a:solidFill>
              </a:rPr>
              <a:t> Вовы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71802" y="6143644"/>
            <a:ext cx="1704121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Работа </a:t>
            </a:r>
          </a:p>
          <a:p>
            <a:pPr algn="ctr"/>
            <a:r>
              <a:rPr lang="ru-RU" sz="1600" b="1" dirty="0" err="1" smtClean="0">
                <a:solidFill>
                  <a:srgbClr val="FF0000"/>
                </a:solidFill>
              </a:rPr>
              <a:t>Николенко</a:t>
            </a:r>
            <a:r>
              <a:rPr lang="ru-RU" sz="1600" b="1" dirty="0" smtClean="0">
                <a:solidFill>
                  <a:srgbClr val="FF0000"/>
                </a:solidFill>
              </a:rPr>
              <a:t> Димы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472" y="6140255"/>
            <a:ext cx="1776833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Работа 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Богдановой Даши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57200"/>
            <a:ext cx="2714644" cy="2614610"/>
          </a:xfrm>
        </p:spPr>
        <p:txBody>
          <a:bodyPr>
            <a:normAutofit/>
          </a:bodyPr>
          <a:lstStyle/>
          <a:p>
            <a:pPr algn="just"/>
            <a:r>
              <a:rPr lang="ru-RU" sz="2800" b="1" dirty="0" smtClean="0">
                <a:solidFill>
                  <a:srgbClr val="FF0000"/>
                </a:solidFill>
              </a:rPr>
              <a:t>Хоровод, хоровод,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пляшет маленький 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народ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176</TotalTime>
  <Words>270</Words>
  <PresentationFormat>Экран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Народный костюм</vt:lpstr>
      <vt:lpstr>История русского костюма</vt:lpstr>
      <vt:lpstr>Слайд 3</vt:lpstr>
      <vt:lpstr>Слайд 4</vt:lpstr>
      <vt:lpstr>Костюмы для Ани и вани</vt:lpstr>
      <vt:lpstr>Материалы и инструменты</vt:lpstr>
      <vt:lpstr>Хоровод, хоровод, пляшет маленький  народ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Народный костюм</dc:title>
  <dc:creator>Татьяна</dc:creator>
  <cp:lastModifiedBy>User</cp:lastModifiedBy>
  <cp:revision>28</cp:revision>
  <dcterms:created xsi:type="dcterms:W3CDTF">2014-02-18T10:31:59Z</dcterms:created>
  <dcterms:modified xsi:type="dcterms:W3CDTF">2016-04-11T14:27:32Z</dcterms:modified>
</cp:coreProperties>
</file>