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73" r:id="rId8"/>
    <p:sldId id="268" r:id="rId9"/>
    <p:sldId id="271" r:id="rId10"/>
    <p:sldId id="270" r:id="rId11"/>
    <p:sldId id="272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649CC4-C40C-43B7-A982-D7D7962C423A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E2F0E0-2AB2-4E05-99EE-208A9D1C3B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649CC4-C40C-43B7-A982-D7D7962C423A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E2F0E0-2AB2-4E05-99EE-208A9D1C3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649CC4-C40C-43B7-A982-D7D7962C423A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E2F0E0-2AB2-4E05-99EE-208A9D1C3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649CC4-C40C-43B7-A982-D7D7962C423A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E2F0E0-2AB2-4E05-99EE-208A9D1C3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649CC4-C40C-43B7-A982-D7D7962C423A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E2F0E0-2AB2-4E05-99EE-208A9D1C3B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649CC4-C40C-43B7-A982-D7D7962C423A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E2F0E0-2AB2-4E05-99EE-208A9D1C3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649CC4-C40C-43B7-A982-D7D7962C423A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E2F0E0-2AB2-4E05-99EE-208A9D1C3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649CC4-C40C-43B7-A982-D7D7962C423A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E2F0E0-2AB2-4E05-99EE-208A9D1C3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649CC4-C40C-43B7-A982-D7D7962C423A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E2F0E0-2AB2-4E05-99EE-208A9D1C3B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649CC4-C40C-43B7-A982-D7D7962C423A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E2F0E0-2AB2-4E05-99EE-208A9D1C3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649CC4-C40C-43B7-A982-D7D7962C423A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E2F0E0-2AB2-4E05-99EE-208A9D1C3B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B649CC4-C40C-43B7-A982-D7D7962C423A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EE2F0E0-2AB2-4E05-99EE-208A9D1C3B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4429132"/>
            <a:ext cx="7406640" cy="1752600"/>
          </a:xfrm>
        </p:spPr>
        <p:txBody>
          <a:bodyPr>
            <a:normAutofit lnSpcReduction="1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u="sng" dirty="0" smtClean="0"/>
              <a:t>Проект выполнил </a:t>
            </a:r>
            <a:r>
              <a:rPr lang="ru-RU" b="1" u="sng" dirty="0" err="1" smtClean="0"/>
              <a:t>Логачёв</a:t>
            </a:r>
            <a:r>
              <a:rPr lang="ru-RU" b="1" u="sng" dirty="0" smtClean="0"/>
              <a:t> Дмитрий, ученик 2 класса</a:t>
            </a:r>
          </a:p>
          <a:p>
            <a:pPr algn="ctr"/>
            <a:r>
              <a:rPr lang="ru-RU" b="1" u="sng" dirty="0" smtClean="0"/>
              <a:t>МБОУ «ЦО №40» Г. Тулы</a:t>
            </a:r>
            <a:endParaRPr lang="ru-RU" b="1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3143248"/>
            <a:ext cx="585791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Шотландия</a:t>
            </a:r>
            <a:endParaRPr lang="ru-RU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2530" name="Picture 2" descr="Поразительна и разнообразна природа Шотландии. . Записи Наш мир У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57166"/>
            <a:ext cx="3530557" cy="2857520"/>
          </a:xfrm>
          <a:prstGeom prst="rect">
            <a:avLst/>
          </a:prstGeom>
          <a:noFill/>
        </p:spPr>
      </p:pic>
      <p:pic>
        <p:nvPicPr>
          <p:cNvPr id="22536" name="Picture 8" descr="Poppins Tour предлагает экскурсионный тур: Килт, волынка, Хайленд, скотч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57166"/>
            <a:ext cx="3857652" cy="2893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285984" y="142852"/>
            <a:ext cx="5214974" cy="78581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Рыжеволосые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642918"/>
            <a:ext cx="500066" cy="55735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50000"/>
              </a:lnSpc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Интересные  </a:t>
            </a:r>
          </a:p>
          <a:p>
            <a:pPr algn="ctr">
              <a:lnSpc>
                <a:spcPct val="50000"/>
              </a:lnSpc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факты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928670"/>
            <a:ext cx="71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Самое большое количество людей с «рыжим геном» живут на юго-востоке Шотландии — там они насчитывают примерно 40 процентов от всего земного населения.</a:t>
            </a:r>
            <a:endParaRPr lang="ru-RU" dirty="0"/>
          </a:p>
        </p:txBody>
      </p:sp>
      <p:pic>
        <p:nvPicPr>
          <p:cNvPr id="27652" name="Picture 4" descr="£££-The-Uks-First-Ginger-Pride-Walk-Edinburgh-21579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000240"/>
            <a:ext cx="6715172" cy="44655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428728" y="142852"/>
            <a:ext cx="6786610" cy="78581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Популярные изобретения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642918"/>
            <a:ext cx="500066" cy="55735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50000"/>
              </a:lnSpc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Интересные  </a:t>
            </a:r>
          </a:p>
          <a:p>
            <a:pPr algn="ctr">
              <a:lnSpc>
                <a:spcPct val="50000"/>
              </a:lnSpc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факты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1748" name="Picture 4" descr="Инфа по времени (что одевали, что пили...)) . - Страница 7 - Ролевая игра &quot;По ту сторону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928670"/>
            <a:ext cx="3357586" cy="260127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85852" y="3500438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Телефон. А.Белл.</a:t>
            </a:r>
            <a:endParaRPr lang="ru-RU" dirty="0"/>
          </a:p>
        </p:txBody>
      </p:sp>
      <p:pic>
        <p:nvPicPr>
          <p:cNvPr id="31750" name="Picture 6" descr="10 британских изобретений, изменивших мир :: Fact-Planet.ru 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3" y="857232"/>
            <a:ext cx="3571900" cy="264819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214942" y="3500438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Механическая телевизионная система </a:t>
            </a:r>
            <a:r>
              <a:rPr lang="vi-VN" sz="1400" dirty="0"/>
              <a:t>Джон Ло́уги Бэрд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715008" y="5143512"/>
            <a:ext cx="24342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Банкомат</a:t>
            </a:r>
          </a:p>
          <a:p>
            <a:r>
              <a:rPr lang="ru-RU" dirty="0" smtClean="0"/>
              <a:t>Джон </a:t>
            </a:r>
            <a:r>
              <a:rPr lang="ru-RU" dirty="0" err="1" smtClean="0"/>
              <a:t>Шеперд-Баррон</a:t>
            </a:r>
            <a:endParaRPr lang="ru-RU" dirty="0"/>
          </a:p>
        </p:txBody>
      </p:sp>
      <p:pic>
        <p:nvPicPr>
          <p:cNvPr id="31752" name="Picture 8" descr="Международная валютная конференция отмечает пионеров и прови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4143380"/>
            <a:ext cx="4000528" cy="25035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428728" y="142852"/>
            <a:ext cx="6786610" cy="78581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Шотландские породы собак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642918"/>
            <a:ext cx="500066" cy="55735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50000"/>
              </a:lnSpc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Интересные  </a:t>
            </a:r>
          </a:p>
          <a:p>
            <a:pPr algn="ctr">
              <a:lnSpc>
                <a:spcPct val="50000"/>
              </a:lnSpc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факты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2770" name="Picture 2" descr="Скотч терьер - порода охотничьих норных собак,... / . Животные / Породы собак / Pinme.ru / Роман Яковле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000108"/>
            <a:ext cx="3214710" cy="224114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14414" y="1000108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Скотч-терьер</a:t>
            </a:r>
            <a:endParaRPr lang="ru-RU" b="1" dirty="0"/>
          </a:p>
        </p:txBody>
      </p:sp>
      <p:pic>
        <p:nvPicPr>
          <p:cNvPr id="32772" name="Picture 4" descr="шотландский сеттер, гордон, порода шотландский сеттер Животны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000108"/>
            <a:ext cx="2714644" cy="228299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857884" y="1000108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Шотландский сеттер</a:t>
            </a:r>
            <a:endParaRPr lang="ru-RU" b="1" dirty="0"/>
          </a:p>
        </p:txBody>
      </p:sp>
      <p:pic>
        <p:nvPicPr>
          <p:cNvPr id="32774" name="Picture 6" descr="Колли (шотландская овчарка) - Гав-Гав найди своего друга и узнай все о нем!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5" y="3571876"/>
            <a:ext cx="3619526" cy="2714644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285852" y="364331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Колли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2776" name="Picture 8" descr="Шелти, фотография 5 на сайте &quot;Ваш домашний доктор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3643314"/>
            <a:ext cx="3605281" cy="242889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6500826" y="364331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bg1"/>
                </a:solidFill>
              </a:rPr>
              <a:t>Шелти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3810000" cy="807348"/>
          </a:xfrm>
        </p:spPr>
        <p:txBody>
          <a:bodyPr/>
          <a:lstStyle/>
          <a:p>
            <a:r>
              <a:rPr lang="ru-RU" dirty="0" smtClean="0"/>
              <a:t>Географическое положение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40223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err="1" smtClean="0"/>
              <a:t>Шотла́ндия</a:t>
            </a:r>
            <a:r>
              <a:rPr lang="ru-RU" sz="2000" dirty="0" smtClean="0"/>
              <a:t> — страна, являющаяся частью Соединённого Королевства Великобритании и Северной Ирландии.</a:t>
            </a:r>
          </a:p>
          <a:p>
            <a:pPr algn="ctr"/>
            <a:r>
              <a:rPr lang="ru-RU" sz="2000" dirty="0" smtClean="0"/>
              <a:t>Шотландия занимает север острова Великобритания и граничит по суше с Англией.</a:t>
            </a:r>
            <a:endParaRPr lang="ru-RU" sz="2000" dirty="0"/>
          </a:p>
        </p:txBody>
      </p:sp>
      <p:pic>
        <p:nvPicPr>
          <p:cNvPr id="5" name="Содержимое 4" descr="shotlandiya-na-karte-velikobritani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357166"/>
            <a:ext cx="3866029" cy="57391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500066" cy="6429420"/>
          </a:xfrm>
        </p:spPr>
        <p:txBody>
          <a:bodyPr>
            <a:noAutofit/>
          </a:bodyPr>
          <a:lstStyle/>
          <a:p>
            <a:pPr algn="ctr">
              <a:lnSpc>
                <a:spcPct val="50000"/>
              </a:lnSpc>
            </a:pPr>
            <a:r>
              <a:rPr lang="ru-RU" sz="4000" dirty="0" err="1" smtClean="0"/>
              <a:t>Симв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err="1" smtClean="0"/>
              <a:t>олы</a:t>
            </a:r>
            <a:r>
              <a:rPr lang="ru-RU" sz="4000" dirty="0" smtClean="0"/>
              <a:t> 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err="1" smtClean="0"/>
              <a:t>Шо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т</a:t>
            </a:r>
            <a:br>
              <a:rPr lang="ru-RU" sz="4000" dirty="0" smtClean="0"/>
            </a:br>
            <a:r>
              <a:rPr lang="ru-RU" sz="4000" dirty="0" smtClean="0"/>
              <a:t>л</a:t>
            </a:r>
            <a:br>
              <a:rPr lang="ru-RU" sz="4000" dirty="0" smtClean="0"/>
            </a:br>
            <a:r>
              <a:rPr lang="ru-RU" sz="4000" dirty="0" smtClean="0"/>
              <a:t>а</a:t>
            </a:r>
            <a:br>
              <a:rPr lang="ru-RU" sz="4000" dirty="0" smtClean="0"/>
            </a:br>
            <a:r>
              <a:rPr lang="ru-RU" sz="4000" dirty="0" err="1" smtClean="0"/>
              <a:t>ндии</a:t>
            </a:r>
            <a:endParaRPr lang="ru-RU" sz="4000" dirty="0"/>
          </a:p>
        </p:txBody>
      </p:sp>
      <p:pic>
        <p:nvPicPr>
          <p:cNvPr id="5" name="Содержимое 4" descr="ed3b6f05-e576-46a4-9e67-7548fc1dde9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857364"/>
            <a:ext cx="3657600" cy="2484208"/>
          </a:xfrm>
        </p:spPr>
      </p:pic>
      <p:pic>
        <p:nvPicPr>
          <p:cNvPr id="6" name="Содержимое 5" descr="ImageCach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14942" y="571480"/>
            <a:ext cx="3657600" cy="3963924"/>
          </a:xfrm>
        </p:spPr>
      </p:pic>
      <p:sp>
        <p:nvSpPr>
          <p:cNvPr id="7" name="TextBox 6"/>
          <p:cNvSpPr txBox="1"/>
          <p:nvPr/>
        </p:nvSpPr>
        <p:spPr>
          <a:xfrm>
            <a:off x="1142976" y="571480"/>
            <a:ext cx="371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/>
              <a:t>Флаг Шотландии</a:t>
            </a:r>
            <a:r>
              <a:rPr lang="ru-RU" b="1" dirty="0"/>
              <a:t> </a:t>
            </a:r>
            <a:r>
              <a:rPr lang="ru-RU" dirty="0"/>
              <a:t>— представляет собой изображение белого Андреевского креста на небесно-синем полотнище.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43504" y="4857760"/>
            <a:ext cx="371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/>
              <a:t>Герб и королевский штандарт </a:t>
            </a:r>
            <a:r>
              <a:rPr lang="ru-RU" dirty="0"/>
              <a:t>изображают красного геральдического льва на золотом поле в окружении красной двойной каймы проросшей лилиями.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4929198"/>
            <a:ext cx="34480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357290" y="5214950"/>
            <a:ext cx="32147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/>
              <a:t>Девиз: </a:t>
            </a:r>
            <a:r>
              <a:rPr lang="ru-RU" sz="2200" i="1" dirty="0"/>
              <a:t/>
            </a:r>
            <a:br>
              <a:rPr lang="ru-RU" sz="2200" i="1" dirty="0"/>
            </a:br>
            <a:r>
              <a:rPr lang="ru-RU" sz="2200" i="1" dirty="0" smtClean="0"/>
              <a:t> </a:t>
            </a:r>
            <a:r>
              <a:rPr lang="ru-RU" sz="2200" b="1" i="1" dirty="0" smtClean="0"/>
              <a:t>«</a:t>
            </a:r>
            <a:r>
              <a:rPr lang="ru-RU" sz="2200" b="1" i="1" dirty="0"/>
              <a:t>Никто не тронет меня безнаказанным»</a:t>
            </a:r>
            <a:endParaRPr lang="ru-RU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42976" y="500042"/>
            <a:ext cx="371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/>
              <a:t>Единорог</a:t>
            </a:r>
            <a:r>
              <a:rPr lang="ru-RU" b="1" dirty="0"/>
              <a:t> </a:t>
            </a:r>
            <a:r>
              <a:rPr lang="ru-RU" dirty="0"/>
              <a:t>традиционно входил во многие исторические шотландские гербы (часто в виде </a:t>
            </a:r>
            <a:r>
              <a:rPr lang="ru-RU" dirty="0" err="1"/>
              <a:t>щитодержателя</a:t>
            </a:r>
            <a:r>
              <a:rPr lang="ru-RU" dirty="0"/>
              <a:t>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57752" y="4286256"/>
            <a:ext cx="42862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Цветок чертополоха является полуофициальным национальным символом Шотландии и изображается, в частности, на денежных знаках. Согласно преданию, в XIII веке прибрежные поселения скоттов страдали от набегов викингов. Однажды удалось избежать неожиданного ночного нападения благодаря тому, что викинги босиком зашли в заросли шотландского чертополоха, чем выдали себя.</a:t>
            </a:r>
          </a:p>
        </p:txBody>
      </p:sp>
      <p:pic>
        <p:nvPicPr>
          <p:cNvPr id="10" name="Содержимое 9" descr="ImageCache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2143116"/>
            <a:ext cx="3193503" cy="3429024"/>
          </a:xfrm>
        </p:spPr>
      </p:pic>
      <p:pic>
        <p:nvPicPr>
          <p:cNvPr id="12" name="Содержимое 11" descr="200px-Eselsdistel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14942" y="571480"/>
            <a:ext cx="3429024" cy="3643338"/>
          </a:xfrm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285720" y="214290"/>
            <a:ext cx="500066" cy="64294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Симв</a:t>
            </a:r>
            <a:b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олы </a:t>
            </a:r>
            <a:b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Шо</a:t>
            </a:r>
            <a:b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</a:t>
            </a:r>
            <a:b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л</a:t>
            </a:r>
            <a:b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</a:t>
            </a:r>
            <a:b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ндии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28992" y="357166"/>
            <a:ext cx="29289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/>
              <a:t>Волынка </a:t>
            </a:r>
            <a:r>
              <a:rPr lang="ru-RU" dirty="0" smtClean="0"/>
              <a:t>— национальный музыкальный инструмент, неофициальный символ Шотландии.</a:t>
            </a:r>
            <a:endParaRPr lang="ru-RU" dirty="0"/>
          </a:p>
        </p:txBody>
      </p:sp>
      <p:pic>
        <p:nvPicPr>
          <p:cNvPr id="15" name="Содержимое 14" descr="11a601789804791e3925cc7332bd433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31511" r="33333"/>
          <a:stretch>
            <a:fillRect/>
          </a:stretch>
        </p:blipFill>
        <p:spPr>
          <a:xfrm>
            <a:off x="6500826" y="785794"/>
            <a:ext cx="2357454" cy="5709982"/>
          </a:xfrm>
        </p:spPr>
      </p:pic>
      <p:sp>
        <p:nvSpPr>
          <p:cNvPr id="16" name="Прямоугольник 15"/>
          <p:cNvSpPr/>
          <p:nvPr/>
        </p:nvSpPr>
        <p:spPr>
          <a:xfrm>
            <a:off x="1285852" y="2571744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u="sng" dirty="0" smtClean="0"/>
              <a:t>Тартан</a:t>
            </a:r>
            <a:r>
              <a:rPr lang="ru-RU" dirty="0" smtClean="0"/>
              <a:t> — ткань с орнаментом из горизонтальных и вертикальных полос. Из ткани с таким орнаментом шьют национальную одежду Шотландии и в частности </a:t>
            </a:r>
            <a:r>
              <a:rPr lang="ru-RU" b="1" dirty="0" smtClean="0"/>
              <a:t>килты, </a:t>
            </a:r>
            <a:r>
              <a:rPr lang="ru-RU" dirty="0" smtClean="0"/>
              <a:t>в России её называют «шотландка». Рисунок тартана закреплён за тем или иным кланом или семейством, воинским подразделением или организацией.</a:t>
            </a:r>
            <a:endParaRPr lang="ru-RU" dirty="0"/>
          </a:p>
        </p:txBody>
      </p:sp>
      <p:pic>
        <p:nvPicPr>
          <p:cNvPr id="2050" name="Picture 2" descr="D:\Учеба Дима\Шотландия\B0002C99QM.01-A2E4E7E3DJRGGF._SCLZZZZZZZ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428604"/>
            <a:ext cx="2143140" cy="2143140"/>
          </a:xfrm>
          <a:prstGeom prst="rect">
            <a:avLst/>
          </a:prstGeom>
          <a:noFill/>
        </p:spPr>
      </p:pic>
      <p:pic>
        <p:nvPicPr>
          <p:cNvPr id="2053" name="Picture 5" descr="D:\Учеба Дима\Шотландия\tartan 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5143512"/>
            <a:ext cx="5298382" cy="1500174"/>
          </a:xfrm>
          <a:prstGeom prst="rect">
            <a:avLst/>
          </a:prstGeom>
          <a:noFill/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285720" y="214290"/>
            <a:ext cx="500066" cy="64294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Симв</a:t>
            </a:r>
            <a:b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олы </a:t>
            </a:r>
            <a:b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Шо</a:t>
            </a:r>
            <a:b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</a:t>
            </a:r>
            <a:b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л</a:t>
            </a:r>
            <a:b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</a:t>
            </a:r>
            <a:b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ндии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000108"/>
            <a:ext cx="7498080" cy="5829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- столица Шотландии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214290"/>
            <a:ext cx="58579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Эдинбург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1571612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Эдинбург похож </a:t>
            </a:r>
            <a:r>
              <a:rPr lang="ru-RU" dirty="0"/>
              <a:t>на город из </a:t>
            </a:r>
            <a:r>
              <a:rPr lang="ru-RU" dirty="0" smtClean="0"/>
              <a:t>сказки с  </a:t>
            </a:r>
            <a:r>
              <a:rPr lang="ru-RU" dirty="0"/>
              <a:t>великолепным замком на холме, он очаровывает разнообразием архитектурных </a:t>
            </a:r>
            <a:r>
              <a:rPr lang="ru-RU" dirty="0" smtClean="0"/>
              <a:t>стилей и красотой.</a:t>
            </a:r>
            <a:endParaRPr lang="ru-RU" dirty="0"/>
          </a:p>
        </p:txBody>
      </p:sp>
      <p:pic>
        <p:nvPicPr>
          <p:cNvPr id="3074" name="Picture 2" descr="D:\Учеба Дима\Шотландия\puzzle_cd69c44d74956421c6428a25db6af1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285992"/>
            <a:ext cx="6643734" cy="42614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86454"/>
            <a:ext cx="8229600" cy="785810"/>
          </a:xfrm>
        </p:spPr>
        <p:txBody>
          <a:bodyPr>
            <a:noAutofit/>
          </a:bodyPr>
          <a:lstStyle/>
          <a:p>
            <a:r>
              <a:rPr lang="ru-RU" sz="3600" dirty="0" smtClean="0"/>
              <a:t>Достопримечательности Шотландии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42852"/>
            <a:ext cx="8115328" cy="1357322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Скара</a:t>
            </a:r>
            <a:r>
              <a:rPr lang="ru-RU" b="1" dirty="0" smtClean="0"/>
              <a:t> Брей </a:t>
            </a:r>
          </a:p>
          <a:p>
            <a:r>
              <a:rPr lang="ru-RU" dirty="0" err="1" smtClean="0"/>
              <a:t>Скара</a:t>
            </a:r>
            <a:r>
              <a:rPr lang="ru-RU" dirty="0" smtClean="0"/>
              <a:t> Брей на острове </a:t>
            </a:r>
            <a:r>
              <a:rPr lang="ru-RU" dirty="0" err="1" smtClean="0"/>
              <a:t>Оркни</a:t>
            </a:r>
            <a:r>
              <a:rPr lang="ru-RU" dirty="0" smtClean="0"/>
              <a:t> является старейшей постройкой в Великобритании – оно датируется 3100 годом до нашей эры.</a:t>
            </a:r>
            <a:endParaRPr lang="ru-RU" dirty="0"/>
          </a:p>
        </p:txBody>
      </p:sp>
      <p:pic>
        <p:nvPicPr>
          <p:cNvPr id="29698" name="Picture 2" descr="http://tourism-london.ru/blog/wp-content/uploads/2012/04/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643050"/>
            <a:ext cx="6429420" cy="4278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28596" y="4000504"/>
            <a:ext cx="8001056" cy="264318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Лох-Несс - пресноводное озеро, растянувшееся на 37 км в длину. Вода в озере мутная и имеет специфический оттенок из-за высокого содержания торфа в грунте дна. Озеро не особенно живописно и малопривлекательно, со скудной растительностью на берегу. Однако  привлекает множество туристов.</a:t>
            </a:r>
          </a:p>
          <a:p>
            <a:r>
              <a:rPr lang="ru-RU" dirty="0" smtClean="0"/>
              <a:t>По легенде в озере Лох-Несс обитает чудовище с длинной шеей, двумя парами плавников и длинным хвостом. В народе его ласково называют </a:t>
            </a:r>
            <a:r>
              <a:rPr lang="ru-RU" dirty="0" err="1" smtClean="0"/>
              <a:t>Несси</a:t>
            </a:r>
            <a:r>
              <a:rPr lang="ru-RU" dirty="0" smtClean="0"/>
              <a:t>.  </a:t>
            </a:r>
          </a:p>
          <a:p>
            <a:r>
              <a:rPr lang="ru-RU" dirty="0" smtClean="0"/>
              <a:t>На протяжении </a:t>
            </a:r>
            <a:r>
              <a:rPr lang="en-US" dirty="0" smtClean="0"/>
              <a:t>XX</a:t>
            </a:r>
            <a:r>
              <a:rPr lang="ru-RU" dirty="0" smtClean="0"/>
              <a:t> века проводились исследования различного характера, но научного подтверждения существования чудовища не нашлось.</a:t>
            </a:r>
            <a:endParaRPr lang="ru-RU" dirty="0"/>
          </a:p>
        </p:txBody>
      </p:sp>
      <p:pic>
        <p:nvPicPr>
          <p:cNvPr id="25604" name="Picture 4" descr="Озеро Лох-Несс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928670"/>
            <a:ext cx="3786214" cy="2842665"/>
          </a:xfrm>
          <a:prstGeom prst="rect">
            <a:avLst/>
          </a:prstGeom>
          <a:noFill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8229600" cy="785810"/>
          </a:xfrm>
        </p:spPr>
        <p:txBody>
          <a:bodyPr>
            <a:noAutofit/>
          </a:bodyPr>
          <a:lstStyle/>
          <a:p>
            <a:r>
              <a:rPr lang="ru-RU" sz="3600" dirty="0" smtClean="0"/>
              <a:t>Озеро Лох-Несс</a:t>
            </a:r>
            <a:endParaRPr lang="ru-RU" sz="3600" dirty="0"/>
          </a:p>
        </p:txBody>
      </p:sp>
      <p:pic>
        <p:nvPicPr>
          <p:cNvPr id="25606" name="Picture 6" descr="Особенности туров в Великобританию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928670"/>
            <a:ext cx="4286280" cy="2853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дерево в Европе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6704" y="1928802"/>
            <a:ext cx="6680072" cy="4444819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357554" y="142852"/>
            <a:ext cx="2286016" cy="78581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Витой тис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642918"/>
            <a:ext cx="500066" cy="55735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50000"/>
              </a:lnSpc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Интересные  </a:t>
            </a:r>
          </a:p>
          <a:p>
            <a:pPr algn="ctr">
              <a:lnSpc>
                <a:spcPct val="50000"/>
              </a:lnSpc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факты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928670"/>
            <a:ext cx="707236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 Шотландии </a:t>
            </a:r>
            <a:r>
              <a:rPr lang="ru-RU" sz="1600" dirty="0"/>
              <a:t>растет старейшее дерево в Европе </a:t>
            </a:r>
            <a:r>
              <a:rPr lang="ru-RU" sz="1600" dirty="0" smtClean="0"/>
              <a:t> </a:t>
            </a:r>
            <a:r>
              <a:rPr lang="ru-RU" sz="1600" dirty="0"/>
              <a:t>– витой тис, который простоял </a:t>
            </a:r>
            <a:r>
              <a:rPr lang="ru-RU" sz="1600" dirty="0" smtClean="0"/>
              <a:t>более 3000 </a:t>
            </a:r>
            <a:r>
              <a:rPr lang="ru-RU" sz="1600" dirty="0"/>
              <a:t>лет. Согласно местной легенде, в его тени был рожден и играл в детстве Понтий Пилат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276</TotalTime>
  <Words>185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Презентация PowerPoint</vt:lpstr>
      <vt:lpstr>Географическое положение</vt:lpstr>
      <vt:lpstr>Симв олы   Шо т л а ндии</vt:lpstr>
      <vt:lpstr>Презентация PowerPoint</vt:lpstr>
      <vt:lpstr>Презентация PowerPoint</vt:lpstr>
      <vt:lpstr> - столица Шотландии</vt:lpstr>
      <vt:lpstr>Достопримечательности Шотландии</vt:lpstr>
      <vt:lpstr>Озеро Лох-Несс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37</cp:revision>
  <dcterms:created xsi:type="dcterms:W3CDTF">2015-05-17T06:26:49Z</dcterms:created>
  <dcterms:modified xsi:type="dcterms:W3CDTF">2016-04-11T17:11:00Z</dcterms:modified>
</cp:coreProperties>
</file>