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260648"/>
            <a:ext cx="78734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Солнце – большая звезда</a:t>
            </a:r>
            <a:endParaRPr lang="ru-RU" sz="54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4653136"/>
            <a:ext cx="4155946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Автор:</a:t>
            </a:r>
          </a:p>
          <a:p>
            <a:r>
              <a:rPr lang="ru-RU" sz="32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Воспитатель</a:t>
            </a:r>
          </a:p>
          <a:p>
            <a:r>
              <a:rPr lang="ru-RU" sz="32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МАДОУ ЦРР д/с № 14</a:t>
            </a:r>
          </a:p>
          <a:p>
            <a:r>
              <a:rPr lang="ru-RU" sz="32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Пономаренко Т.С.</a:t>
            </a:r>
            <a:endParaRPr lang="ru-RU" sz="32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76256" y="5884242"/>
            <a:ext cx="187570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</a:t>
            </a:r>
            <a:r>
              <a:rPr lang="ru-RU" sz="24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Кропоткин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2016 г.</a:t>
            </a:r>
            <a:endParaRPr lang="ru-RU" sz="24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8239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32" y="0"/>
            <a:ext cx="91778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63888" y="2295453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солнце? Солнце – большая –большая, просто огромная, очень горячая звезда, которая находится недалеко от земли, греет её и 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освещает.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4134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18907"/>
            <a:ext cx="9252520" cy="69878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31740" y="249289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Вот так выглядит солнце вблизи. Это раскалённый газовый шар. Твёрдого вещества на солнце нет.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0640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3928" y="537321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Солнце находится в центре Солнечной системы. Вокруг него планеты расположены на разном расстоянии. 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3661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77292" y="566124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Все планеты двигаются вокруг солнца ( чтение названия планет)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266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8441" y="1124744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33156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95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2016-04-10T19:09:23Z</dcterms:created>
  <dcterms:modified xsi:type="dcterms:W3CDTF">2016-04-10T20:44:07Z</dcterms:modified>
</cp:coreProperties>
</file>