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32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6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3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0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92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24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6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37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3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22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6A853-D699-429F-B0DF-4363DC27175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8729D-AA91-4F43-B6AA-98267FD67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1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to57.minjust.ru/sites/default/files/j8gu45btjw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7"/>
            <a:ext cx="9144000" cy="684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16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log.lalipop.ru/images/forum/post/4214299fd6b8ea6f901467a4aae76b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50" y="0"/>
            <a:ext cx="9144000" cy="682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32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t03.kakprosto.ru/tumb/538/images/article/2015/3/5/103188_54f7ef6a35d6f54f7ef6a35da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717" y="0"/>
            <a:ext cx="9175122" cy="682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616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КЦ</dc:creator>
  <cp:lastModifiedBy>КЦ</cp:lastModifiedBy>
  <cp:revision>1</cp:revision>
  <dcterms:created xsi:type="dcterms:W3CDTF">2016-02-24T16:56:07Z</dcterms:created>
  <dcterms:modified xsi:type="dcterms:W3CDTF">2016-02-24T17:00:47Z</dcterms:modified>
</cp:coreProperties>
</file>