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8001000" cy="46482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Спортивного развлечения для детей средней группы «Космическое путешествие».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Средняя группа № 3</a:t>
            </a:r>
            <a:br>
              <a:rPr lang="ru-RU" sz="3200" dirty="0" smtClean="0"/>
            </a:br>
            <a:r>
              <a:rPr lang="ru-RU" sz="3200" dirty="0" smtClean="0"/>
              <a:t> Воспитатели: Тимошина И.А.</a:t>
            </a:r>
            <a:br>
              <a:rPr lang="ru-RU" sz="3200" dirty="0" smtClean="0"/>
            </a:br>
            <a:r>
              <a:rPr lang="ru-RU" sz="3200" dirty="0" smtClean="0"/>
              <a:t>Смирнова И.Г.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5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524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КОНЕЦ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ru-RU"/>
          </a:p>
        </p:txBody>
      </p:sp>
      <p:pic>
        <p:nvPicPr>
          <p:cNvPr id="6" name="Рисунок 5" descr="IMG_18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_18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_18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84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1</Words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  Спортивного развлечения для детей средней группы «Космическое путешествие».  Средняя группа № 3  Воспитатели: Тимошина И.А. Смирнова И.Г.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Спортивного развлечения для детей средней группы «Космическое путешествие».  Средняя группа № 3  Воспитатели: Тимошина И.А. Смирнова И.Г. </dc:title>
  <dc:creator>kanc_2</dc:creator>
  <cp:lastModifiedBy>kanc_2</cp:lastModifiedBy>
  <cp:revision>18</cp:revision>
  <dcterms:created xsi:type="dcterms:W3CDTF">2016-04-12T09:09:24Z</dcterms:created>
  <dcterms:modified xsi:type="dcterms:W3CDTF">2016-04-12T10:06:59Z</dcterms:modified>
</cp:coreProperties>
</file>