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65" r:id="rId3"/>
    <p:sldId id="266" r:id="rId4"/>
    <p:sldId id="267" r:id="rId5"/>
    <p:sldId id="268" r:id="rId6"/>
    <p:sldId id="269" r:id="rId7"/>
    <p:sldId id="270" r:id="rId8"/>
    <p:sldId id="257" r:id="rId9"/>
    <p:sldId id="258" r:id="rId10"/>
    <p:sldId id="259" r:id="rId11"/>
    <p:sldId id="260" r:id="rId12"/>
    <p:sldId id="271" r:id="rId13"/>
    <p:sldId id="272" r:id="rId14"/>
    <p:sldId id="273" r:id="rId15"/>
    <p:sldId id="27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31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47C62B-77F6-412E-96AC-A2E05C723F17}" type="datetimeFigureOut">
              <a:rPr lang="ru-RU" smtClean="0"/>
              <a:pPr/>
              <a:t>29.02.2016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68E9DA-8249-4F9D-96B1-C46C6265CD8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47C62B-77F6-412E-96AC-A2E05C723F17}" type="datetimeFigureOut">
              <a:rPr lang="ru-RU" smtClean="0"/>
              <a:pPr/>
              <a:t>29.02.2016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68E9DA-8249-4F9D-96B1-C46C6265CD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47C62B-77F6-412E-96AC-A2E05C723F17}" type="datetimeFigureOut">
              <a:rPr lang="ru-RU" smtClean="0"/>
              <a:pPr/>
              <a:t>29.02.2016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68E9DA-8249-4F9D-96B1-C46C6265CD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47C62B-77F6-412E-96AC-A2E05C723F17}" type="datetimeFigureOut">
              <a:rPr lang="ru-RU" smtClean="0"/>
              <a:pPr/>
              <a:t>29.02.2016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68E9DA-8249-4F9D-96B1-C46C6265CD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47C62B-77F6-412E-96AC-A2E05C723F17}" type="datetimeFigureOut">
              <a:rPr lang="ru-RU" smtClean="0"/>
              <a:pPr/>
              <a:t>29.02.2016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68E9DA-8249-4F9D-96B1-C46C6265CD8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47C62B-77F6-412E-96AC-A2E05C723F17}" type="datetimeFigureOut">
              <a:rPr lang="ru-RU" smtClean="0"/>
              <a:pPr/>
              <a:t>29.02.2016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68E9DA-8249-4F9D-96B1-C46C6265CD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47C62B-77F6-412E-96AC-A2E05C723F17}" type="datetimeFigureOut">
              <a:rPr lang="ru-RU" smtClean="0"/>
              <a:pPr/>
              <a:t>29.02.2016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68E9DA-8249-4F9D-96B1-C46C6265CD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47C62B-77F6-412E-96AC-A2E05C723F17}" type="datetimeFigureOut">
              <a:rPr lang="ru-RU" smtClean="0"/>
              <a:pPr/>
              <a:t>29.02.2016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68E9DA-8249-4F9D-96B1-C46C6265CD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47C62B-77F6-412E-96AC-A2E05C723F17}" type="datetimeFigureOut">
              <a:rPr lang="ru-RU" smtClean="0"/>
              <a:pPr/>
              <a:t>29.02.2016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68E9DA-8249-4F9D-96B1-C46C6265CD8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47C62B-77F6-412E-96AC-A2E05C723F17}" type="datetimeFigureOut">
              <a:rPr lang="ru-RU" smtClean="0"/>
              <a:pPr/>
              <a:t>29.02.2016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68E9DA-8249-4F9D-96B1-C46C6265CD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47C62B-77F6-412E-96AC-A2E05C723F17}" type="datetimeFigureOut">
              <a:rPr lang="ru-RU" smtClean="0"/>
              <a:pPr/>
              <a:t>29.02.2016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68E9DA-8249-4F9D-96B1-C46C6265CD8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E947C62B-77F6-412E-96AC-A2E05C723F17}" type="datetimeFigureOut">
              <a:rPr lang="ru-RU" smtClean="0"/>
              <a:pPr/>
              <a:t>29.02.2016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968E9DA-8249-4F9D-96B1-C46C6265CD8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0"/>
            <a:ext cx="7498080" cy="1000108"/>
          </a:xfrm>
        </p:spPr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ТЕСТ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500174"/>
            <a:ext cx="7933588" cy="5357826"/>
          </a:xfrm>
        </p:spPr>
        <p:txBody>
          <a:bodyPr>
            <a:normAutofit fontScale="25000" lnSpcReduction="20000"/>
          </a:bodyPr>
          <a:lstStyle/>
          <a:p>
            <a:pPr lvl="0">
              <a:buNone/>
            </a:pPr>
            <a:r>
              <a:rPr lang="ru-RU" sz="12800" b="1" i="1" dirty="0" smtClean="0">
                <a:latin typeface="Times New Roman" pitchFamily="18" charset="0"/>
                <a:cs typeface="Times New Roman" pitchFamily="18" charset="0"/>
              </a:rPr>
              <a:t>1. Чем питается лиса?</a:t>
            </a:r>
            <a:endParaRPr lang="ru-RU" sz="1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2800" i="1" dirty="0" smtClean="0">
                <a:latin typeface="Times New Roman" pitchFamily="18" charset="0"/>
                <a:cs typeface="Times New Roman" pitchFamily="18" charset="0"/>
              </a:rPr>
              <a:t>а) насекомыми              г) зёрнышками</a:t>
            </a:r>
            <a:endParaRPr lang="ru-RU" sz="1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2800" i="1" dirty="0" smtClean="0">
                <a:latin typeface="Times New Roman" pitchFamily="18" charset="0"/>
                <a:cs typeface="Times New Roman" pitchFamily="18" charset="0"/>
              </a:rPr>
              <a:t>б) травой                      </a:t>
            </a:r>
            <a:r>
              <a:rPr lang="ru-RU" sz="12800" i="1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2800" i="1" dirty="0" smtClean="0">
                <a:latin typeface="Times New Roman" pitchFamily="18" charset="0"/>
                <a:cs typeface="Times New Roman" pitchFamily="18" charset="0"/>
              </a:rPr>
              <a:t>) орехами</a:t>
            </a:r>
            <a:endParaRPr lang="ru-RU" sz="1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2800" i="1" dirty="0" smtClean="0">
                <a:latin typeface="Times New Roman" pitchFamily="18" charset="0"/>
                <a:cs typeface="Times New Roman" pitchFamily="18" charset="0"/>
              </a:rPr>
              <a:t>в)</a:t>
            </a:r>
            <a:r>
              <a:rPr lang="ru-RU" sz="1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800" i="1" dirty="0" smtClean="0">
                <a:latin typeface="Times New Roman" pitchFamily="18" charset="0"/>
                <a:cs typeface="Times New Roman" pitchFamily="18" charset="0"/>
              </a:rPr>
              <a:t>мышами </a:t>
            </a:r>
            <a:r>
              <a:rPr lang="ru-RU" sz="12800" dirty="0" smtClean="0"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ru-RU" sz="12800" i="1" dirty="0" smtClean="0">
                <a:latin typeface="Times New Roman" pitchFamily="18" charset="0"/>
                <a:cs typeface="Times New Roman" pitchFamily="18" charset="0"/>
              </a:rPr>
              <a:t>е)лягушками</a:t>
            </a:r>
            <a:endParaRPr lang="ru-RU" sz="1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2800" i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endParaRPr lang="ru-RU" sz="128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12800" b="1" i="1" dirty="0" smtClean="0">
                <a:latin typeface="Times New Roman" pitchFamily="18" charset="0"/>
                <a:cs typeface="Times New Roman" pitchFamily="18" charset="0"/>
              </a:rPr>
              <a:t>2. Чем питается белка?</a:t>
            </a:r>
            <a:endParaRPr lang="ru-RU" sz="1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2800" i="1" dirty="0" smtClean="0">
                <a:latin typeface="Times New Roman" pitchFamily="18" charset="0"/>
                <a:cs typeface="Times New Roman" pitchFamily="18" charset="0"/>
              </a:rPr>
              <a:t>     а) насекомыми        г) мышами</a:t>
            </a:r>
            <a:endParaRPr lang="ru-RU" sz="1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2800" i="1" dirty="0" smtClean="0">
                <a:latin typeface="Times New Roman" pitchFamily="18" charset="0"/>
                <a:cs typeface="Times New Roman" pitchFamily="18" charset="0"/>
              </a:rPr>
              <a:t>     б) травой                </a:t>
            </a:r>
            <a:r>
              <a:rPr lang="ru-RU" sz="12800" i="1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2800" i="1" dirty="0" smtClean="0">
                <a:latin typeface="Times New Roman" pitchFamily="18" charset="0"/>
                <a:cs typeface="Times New Roman" pitchFamily="18" charset="0"/>
              </a:rPr>
              <a:t>) орехами,  грибами</a:t>
            </a:r>
            <a:endParaRPr lang="ru-RU" sz="1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2800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2800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birds-altay.ru/wp-content/uploads/2010/06/45-350x235.jpg"/>
          <p:cNvPicPr>
            <a:picLocks noChangeAspect="1" noChangeArrowheads="1"/>
          </p:cNvPicPr>
          <p:nvPr/>
        </p:nvPicPr>
        <p:blipFill>
          <a:blip r:embed="rId2" cstate="print"/>
          <a:srcRect b="18325"/>
          <a:stretch>
            <a:fillRect/>
          </a:stretch>
        </p:blipFill>
        <p:spPr bwMode="auto">
          <a:xfrm>
            <a:off x="1403648" y="2276871"/>
            <a:ext cx="7378702" cy="418616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96136" y="2348880"/>
            <a:ext cx="2952328" cy="63894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Comic Sans MS" pitchFamily="66" charset="0"/>
              </a:rPr>
              <a:t>Воробей</a:t>
            </a:r>
            <a:endParaRPr lang="ru-RU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0"/>
            <a:ext cx="7498080" cy="259228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4300" dirty="0" smtClean="0">
                <a:solidFill>
                  <a:schemeClr val="accent5">
                    <a:lumMod val="50000"/>
                  </a:schemeClr>
                </a:solidFill>
              </a:rPr>
              <a:t>Найдешь её в своём дворе,</a:t>
            </a:r>
          </a:p>
          <a:p>
            <a:pPr>
              <a:buNone/>
            </a:pPr>
            <a:r>
              <a:rPr lang="ru-RU" sz="4300" dirty="0" smtClean="0">
                <a:solidFill>
                  <a:schemeClr val="accent5">
                    <a:lumMod val="50000"/>
                  </a:schemeClr>
                </a:solidFill>
              </a:rPr>
              <a:t>Она на радость детворе.</a:t>
            </a:r>
          </a:p>
          <a:p>
            <a:pPr>
              <a:buNone/>
            </a:pPr>
            <a:r>
              <a:rPr lang="ru-RU" sz="4300" dirty="0" smtClean="0">
                <a:solidFill>
                  <a:schemeClr val="accent5">
                    <a:lumMod val="50000"/>
                  </a:schemeClr>
                </a:solidFill>
              </a:rPr>
              <a:t>Ты обижать её не смей!</a:t>
            </a:r>
          </a:p>
          <a:p>
            <a:pPr>
              <a:buNone/>
            </a:pPr>
            <a:r>
              <a:rPr lang="ru-RU" sz="4300" dirty="0" smtClean="0">
                <a:solidFill>
                  <a:schemeClr val="accent5">
                    <a:lumMod val="50000"/>
                  </a:schemeClr>
                </a:solidFill>
              </a:rPr>
              <a:t>Эта птичка - </a:t>
            </a:r>
            <a:r>
              <a:rPr lang="ru-RU" sz="4300" dirty="0" smtClean="0"/>
              <a:t>...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animals-birds.ru/sinica.jpg"/>
          <p:cNvPicPr>
            <a:picLocks noChangeAspect="1" noChangeArrowheads="1"/>
          </p:cNvPicPr>
          <p:nvPr/>
        </p:nvPicPr>
        <p:blipFill>
          <a:blip r:embed="rId2" cstate="print"/>
          <a:srcRect t="6155"/>
          <a:stretch>
            <a:fillRect/>
          </a:stretch>
        </p:blipFill>
        <p:spPr bwMode="auto">
          <a:xfrm>
            <a:off x="1907704" y="2276872"/>
            <a:ext cx="6336704" cy="43918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259632" y="908720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Спинкою зеленовата,</a:t>
            </a:r>
            <a:br>
              <a:rPr lang="ru-RU" dirty="0" smtClean="0"/>
            </a:br>
            <a:r>
              <a:rPr lang="ru-RU" dirty="0" smtClean="0"/>
              <a:t>Животиком желтовата,</a:t>
            </a:r>
            <a:br>
              <a:rPr lang="ru-RU" dirty="0" smtClean="0"/>
            </a:br>
            <a:r>
              <a:rPr lang="ru-RU" dirty="0" smtClean="0"/>
              <a:t>Чёрненькая шапочка</a:t>
            </a:r>
            <a:br>
              <a:rPr lang="ru-RU" dirty="0" smtClean="0"/>
            </a:br>
            <a:r>
              <a:rPr lang="ru-RU" dirty="0" smtClean="0"/>
              <a:t>И полоска шарфика.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724128" y="5805264"/>
            <a:ext cx="3137552" cy="73116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400" b="1" dirty="0" smtClean="0">
                <a:solidFill>
                  <a:srgbClr val="0070C0"/>
                </a:solidFill>
                <a:latin typeface="Comic Sans MS" pitchFamily="66" charset="0"/>
              </a:rPr>
              <a:t>Синица</a:t>
            </a:r>
            <a:endParaRPr lang="ru-RU" sz="44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://cs607118.vk.me/v607118607/38e0/5OhgAfDEKv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8626177" cy="6503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86887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://xn--b1aojgbmjng.xn--p1ai/uploads/monthly_08_2014/post-1856-0-18270300-1407929405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5" y="150310"/>
            <a:ext cx="8508800" cy="6519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16243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://img-fotki.yandex.ru/get/6437/14833654.297/0_7ae15_b1da2922_X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2" y="116632"/>
            <a:ext cx="8893496" cy="662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34977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95085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0"/>
            <a:ext cx="7498080" cy="1142984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ТЕСТ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643050"/>
            <a:ext cx="8005026" cy="5214950"/>
          </a:xfrm>
        </p:spPr>
        <p:txBody>
          <a:bodyPr>
            <a:normAutofit fontScale="25000" lnSpcReduction="20000"/>
          </a:bodyPr>
          <a:lstStyle/>
          <a:p>
            <a:pPr lvl="0" algn="just">
              <a:buNone/>
            </a:pPr>
            <a:r>
              <a:rPr lang="ru-RU" sz="12800" b="1" i="1" dirty="0" smtClean="0">
                <a:latin typeface="Times New Roman" pitchFamily="18" charset="0"/>
                <a:cs typeface="Times New Roman" pitchFamily="18" charset="0"/>
              </a:rPr>
              <a:t>3. Чем питается заяц?</a:t>
            </a:r>
          </a:p>
          <a:p>
            <a:pPr>
              <a:buNone/>
            </a:pPr>
            <a:r>
              <a:rPr lang="ru-RU" sz="12800" i="1" dirty="0" smtClean="0">
                <a:latin typeface="Times New Roman" pitchFamily="18" charset="0"/>
                <a:cs typeface="Times New Roman" pitchFamily="18" charset="0"/>
              </a:rPr>
              <a:t>   а) насекомыми                 г) зёрнышками</a:t>
            </a:r>
            <a:endParaRPr lang="ru-RU" sz="1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2800" i="1" dirty="0" smtClean="0">
                <a:latin typeface="Times New Roman" pitchFamily="18" charset="0"/>
                <a:cs typeface="Times New Roman" pitchFamily="18" charset="0"/>
              </a:rPr>
              <a:t>   б</a:t>
            </a:r>
            <a:r>
              <a:rPr lang="ru-RU" sz="128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12800" i="1" dirty="0" smtClean="0">
                <a:latin typeface="Times New Roman" pitchFamily="18" charset="0"/>
                <a:cs typeface="Times New Roman" pitchFamily="18" charset="0"/>
              </a:rPr>
              <a:t>травой, корой,            </a:t>
            </a:r>
            <a:r>
              <a:rPr lang="ru-RU" sz="12800" i="1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2800" i="1" dirty="0" smtClean="0">
                <a:latin typeface="Times New Roman" pitchFamily="18" charset="0"/>
                <a:cs typeface="Times New Roman" pitchFamily="18" charset="0"/>
              </a:rPr>
              <a:t>) орехами</a:t>
            </a:r>
            <a:endParaRPr lang="ru-RU" sz="1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2800" i="1" dirty="0" smtClean="0">
                <a:latin typeface="Times New Roman" pitchFamily="18" charset="0"/>
                <a:cs typeface="Times New Roman" pitchFamily="18" charset="0"/>
              </a:rPr>
              <a:t>   в) мышами                                       </a:t>
            </a:r>
            <a:endParaRPr lang="ru-RU" sz="1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2800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28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None/>
            </a:pPr>
            <a:r>
              <a:rPr lang="ru-RU" sz="12800" b="1" i="1" dirty="0" smtClean="0">
                <a:latin typeface="Times New Roman" pitchFamily="18" charset="0"/>
                <a:cs typeface="Times New Roman" pitchFamily="18" charset="0"/>
              </a:rPr>
              <a:t>4.Чем питается лягушка?</a:t>
            </a:r>
            <a:endParaRPr lang="ru-RU" sz="1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2800" i="1" dirty="0" smtClean="0">
                <a:latin typeface="Times New Roman" pitchFamily="18" charset="0"/>
                <a:cs typeface="Times New Roman" pitchFamily="18" charset="0"/>
              </a:rPr>
              <a:t>    а) комарами                     г) зёрнышками</a:t>
            </a:r>
            <a:endParaRPr lang="ru-RU" sz="1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2800" i="1" dirty="0" smtClean="0">
                <a:latin typeface="Times New Roman" pitchFamily="18" charset="0"/>
                <a:cs typeface="Times New Roman" pitchFamily="18" charset="0"/>
              </a:rPr>
              <a:t>    б) травой                         </a:t>
            </a:r>
            <a:r>
              <a:rPr lang="ru-RU" sz="12800" i="1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2800" i="1" dirty="0" smtClean="0">
                <a:latin typeface="Times New Roman" pitchFamily="18" charset="0"/>
                <a:cs typeface="Times New Roman" pitchFamily="18" charset="0"/>
              </a:rPr>
              <a:t>) орехами</a:t>
            </a:r>
            <a:endParaRPr lang="ru-RU" sz="1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2800" i="1" dirty="0" smtClean="0">
                <a:latin typeface="Times New Roman" pitchFamily="18" charset="0"/>
                <a:cs typeface="Times New Roman" pitchFamily="18" charset="0"/>
              </a:rPr>
              <a:t>    в) мышами     </a:t>
            </a:r>
            <a:endParaRPr lang="ru-RU" sz="1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2800" i="1" dirty="0" smtClean="0">
                <a:latin typeface="Times New Roman" pitchFamily="18" charset="0"/>
                <a:cs typeface="Times New Roman" pitchFamily="18" charset="0"/>
              </a:rPr>
              <a:t>                                  </a:t>
            </a:r>
            <a:endParaRPr lang="ru-RU" sz="1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                  ТЕСТ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071678"/>
            <a:ext cx="7498080" cy="4176722"/>
          </a:xfrm>
        </p:spPr>
        <p:txBody>
          <a:bodyPr>
            <a:normAutofit fontScale="32500" lnSpcReduction="20000"/>
          </a:bodyPr>
          <a:lstStyle/>
          <a:p>
            <a:pPr lvl="0">
              <a:buNone/>
            </a:pPr>
            <a:r>
              <a:rPr lang="ru-RU" sz="9800" b="1" i="1" dirty="0" smtClean="0">
                <a:latin typeface="Times New Roman" pitchFamily="18" charset="0"/>
                <a:cs typeface="Times New Roman" pitchFamily="18" charset="0"/>
              </a:rPr>
              <a:t>5.</a:t>
            </a:r>
            <a:r>
              <a:rPr lang="ru-RU" sz="9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800" b="1" i="1" dirty="0" smtClean="0">
                <a:latin typeface="Times New Roman" pitchFamily="18" charset="0"/>
                <a:cs typeface="Times New Roman" pitchFamily="18" charset="0"/>
              </a:rPr>
              <a:t>Докажите, что животные живые существа.</a:t>
            </a:r>
            <a:endParaRPr lang="ru-RU" sz="9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9800" i="1" dirty="0" smtClean="0">
                <a:latin typeface="Times New Roman" pitchFamily="18" charset="0"/>
                <a:cs typeface="Times New Roman" pitchFamily="18" charset="0"/>
              </a:rPr>
              <a:t>  а) они двигаются</a:t>
            </a:r>
            <a:endParaRPr lang="ru-RU" sz="9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9800" i="1" dirty="0" smtClean="0">
                <a:latin typeface="Times New Roman" pitchFamily="18" charset="0"/>
                <a:cs typeface="Times New Roman" pitchFamily="18" charset="0"/>
              </a:rPr>
              <a:t>  б) они рождаются, растут, питаются, приносят потомство, умирают</a:t>
            </a:r>
            <a:endParaRPr lang="ru-RU" sz="9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9800" i="1" dirty="0" smtClean="0">
                <a:latin typeface="Times New Roman" pitchFamily="18" charset="0"/>
                <a:cs typeface="Times New Roman" pitchFamily="18" charset="0"/>
              </a:rPr>
              <a:t>  в) Они очень милые</a:t>
            </a:r>
            <a:endParaRPr lang="ru-RU" sz="9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9800" i="1" dirty="0" smtClean="0">
                <a:latin typeface="Times New Roman" pitchFamily="18" charset="0"/>
                <a:cs typeface="Times New Roman" pitchFamily="18" charset="0"/>
              </a:rPr>
              <a:t>  г) они относятся к живой природе</a:t>
            </a:r>
            <a:endParaRPr lang="ru-RU" sz="98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endParaRPr lang="ru-RU" i="1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                  ТЕСТ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6.Что необходимо животным для жизни?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а) хорошее отношение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б) солнце, воздух, вода, пища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в) леса и поля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г) вкусная еда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87624" y="0"/>
            <a:ext cx="7056784" cy="71096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Морозы  жесткие</a:t>
            </a:r>
          </a:p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этом году…</a:t>
            </a:r>
          </a:p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Тревожно за яблоньку</a:t>
            </a:r>
          </a:p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нашем саду.</a:t>
            </a:r>
          </a:p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Тревожно за жучку-</a:t>
            </a:r>
          </a:p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её конуре</a:t>
            </a:r>
          </a:p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Такой же морозище,</a:t>
            </a:r>
          </a:p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на дворе.</a:t>
            </a:r>
          </a:p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 больше всего</a:t>
            </a:r>
          </a:p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Беспокойно за птиц, За наших воробышков,</a:t>
            </a:r>
          </a:p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Галок, синиц:</a:t>
            </a:r>
          </a:p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Ведь очень уж холодно</a:t>
            </a:r>
          </a:p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воздухе им.</a:t>
            </a:r>
          </a:p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Поможем ли мы</a:t>
            </a:r>
          </a:p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Беззащитным таким?</a:t>
            </a:r>
          </a:p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Поможем! Их надо кормить,</a:t>
            </a:r>
          </a:p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тогда</a:t>
            </a:r>
          </a:p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 будет легко</a:t>
            </a:r>
          </a:p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Пережить холода.</a:t>
            </a:r>
          </a:p>
        </p:txBody>
      </p:sp>
    </p:spTree>
    <p:extLst>
      <p:ext uri="{BB962C8B-B14F-4D97-AF65-F5344CB8AC3E}">
        <p14:creationId xmlns:p14="http://schemas.microsoft.com/office/powerpoint/2010/main" val="9539563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Ласточ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2792"/>
            <a:ext cx="3816424" cy="2805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Жаворонок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4300" y="4005063"/>
            <a:ext cx="2909699" cy="2866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Иволг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6900" y="764704"/>
            <a:ext cx="2464497" cy="3005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Зяблик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426816"/>
            <a:ext cx="2985120" cy="2582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Чибис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69531"/>
            <a:ext cx="2517254" cy="3032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Певчий дрозд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429000"/>
            <a:ext cx="2726804" cy="2900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1837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Снегир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2" y="24982"/>
            <a:ext cx="2621361" cy="2450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Щегол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0928" y="8046"/>
            <a:ext cx="2553072" cy="2246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Поползень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193400"/>
            <a:ext cx="2699792" cy="2362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Свиристель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071" y="4262204"/>
            <a:ext cx="2075791" cy="2578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Чиж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4144" y="4527321"/>
            <a:ext cx="3305100" cy="2247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Синица-московка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90138"/>
            <a:ext cx="3073725" cy="2320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Дятел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0928" y="2681515"/>
            <a:ext cx="2342753" cy="3748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97474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188640"/>
            <a:ext cx="7956376" cy="352839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3900" dirty="0" smtClean="0">
                <a:solidFill>
                  <a:schemeClr val="accent5">
                    <a:lumMod val="50000"/>
                  </a:schemeClr>
                </a:solidFill>
              </a:rPr>
              <a:t>Скоро снежная стает постель, </a:t>
            </a:r>
            <a:endParaRPr lang="en-US" sz="39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3900" dirty="0" smtClean="0">
                <a:solidFill>
                  <a:schemeClr val="accent5">
                    <a:lumMod val="50000"/>
                  </a:schemeClr>
                </a:solidFill>
              </a:rPr>
              <a:t>Нас в весну за собой увлекая…</a:t>
            </a:r>
            <a:endParaRPr lang="en-US" sz="39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3900" dirty="0" smtClean="0">
                <a:solidFill>
                  <a:schemeClr val="accent5">
                    <a:lumMod val="50000"/>
                  </a:schemeClr>
                </a:solidFill>
              </a:rPr>
              <a:t>Будем знать, что есть птица такая,</a:t>
            </a:r>
            <a:endParaRPr lang="en-US" sz="39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3900" dirty="0" smtClean="0">
                <a:solidFill>
                  <a:schemeClr val="accent5">
                    <a:lumMod val="50000"/>
                  </a:schemeClr>
                </a:solidFill>
              </a:rPr>
              <a:t>Наш лесной петушок </a:t>
            </a:r>
            <a:r>
              <a:rPr lang="ru-RU" sz="3900" b="1" dirty="0" smtClean="0">
                <a:solidFill>
                  <a:schemeClr val="accent5">
                    <a:lumMod val="50000"/>
                  </a:schemeClr>
                </a:solidFill>
              </a:rPr>
              <a:t>– </a:t>
            </a:r>
            <a:r>
              <a:rPr lang="ru-RU" sz="39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свиристель. 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4338" name="Picture 2" descr="http://birds-altay.ru/wp-content/uploads/2010/07/28-350x234.jpg"/>
          <p:cNvPicPr>
            <a:picLocks noChangeAspect="1" noChangeArrowheads="1"/>
          </p:cNvPicPr>
          <p:nvPr/>
        </p:nvPicPr>
        <p:blipFill>
          <a:blip r:embed="rId2" cstate="print">
            <a:lum bright="-10000" contrast="10000"/>
          </a:blip>
          <a:srcRect/>
          <a:stretch>
            <a:fillRect/>
          </a:stretch>
        </p:blipFill>
        <p:spPr bwMode="auto">
          <a:xfrm>
            <a:off x="2051720" y="2492895"/>
            <a:ext cx="5976664" cy="39958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www.all-about-pets.ru/uploads/posts/1300698814_bolshaya-2.jpg"/>
          <p:cNvPicPr>
            <a:picLocks noChangeAspect="1" noChangeArrowheads="1"/>
          </p:cNvPicPr>
          <p:nvPr/>
        </p:nvPicPr>
        <p:blipFill>
          <a:blip r:embed="rId2" cstate="print"/>
          <a:srcRect t="12207" b="9128"/>
          <a:stretch>
            <a:fillRect/>
          </a:stretch>
        </p:blipFill>
        <p:spPr bwMode="auto">
          <a:xfrm>
            <a:off x="1475656" y="2420888"/>
            <a:ext cx="7272808" cy="417646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908720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Красногрудый, чернокрылый,</a:t>
            </a:r>
            <a:br>
              <a:rPr lang="ru-RU" dirty="0" smtClean="0"/>
            </a:br>
            <a:r>
              <a:rPr lang="ru-RU" dirty="0" smtClean="0"/>
              <a:t>Любит зёрнышки клевать,</a:t>
            </a:r>
            <a:br>
              <a:rPr lang="ru-RU" dirty="0" smtClean="0"/>
            </a:br>
            <a:r>
              <a:rPr lang="ru-RU" dirty="0" smtClean="0"/>
              <a:t>С первым снегом на рябине</a:t>
            </a:r>
            <a:br>
              <a:rPr lang="ru-RU" dirty="0" smtClean="0"/>
            </a:br>
            <a:r>
              <a:rPr lang="ru-RU" dirty="0" smtClean="0"/>
              <a:t>Он появится опять.</a:t>
            </a:r>
            <a:br>
              <a:rPr lang="ru-RU" dirty="0" smtClean="0"/>
            </a:br>
            <a:endParaRPr lang="ru-RU" b="1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96136" y="5805264"/>
            <a:ext cx="2993536" cy="65916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400" b="1" dirty="0" smtClean="0">
                <a:solidFill>
                  <a:srgbClr val="FF0000"/>
                </a:solidFill>
                <a:latin typeface="Comic Sans MS" pitchFamily="66" charset="0"/>
              </a:rPr>
              <a:t>Снегирь</a:t>
            </a:r>
            <a:endParaRPr lang="ru-RU" sz="44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183</TotalTime>
  <Words>185</Words>
  <Application>Microsoft Office PowerPoint</Application>
  <PresentationFormat>Экран (4:3)</PresentationFormat>
  <Paragraphs>68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Солнцестояние</vt:lpstr>
      <vt:lpstr>                  ТЕСТ</vt:lpstr>
      <vt:lpstr>                   ТЕСТ</vt:lpstr>
      <vt:lpstr>                   ТЕСТ</vt:lpstr>
      <vt:lpstr>                   ТЕСТ</vt:lpstr>
      <vt:lpstr>Презентация PowerPoint</vt:lpstr>
      <vt:lpstr>Презентация PowerPoint</vt:lpstr>
      <vt:lpstr>Презентация PowerPoint</vt:lpstr>
      <vt:lpstr>Презентация PowerPoint</vt:lpstr>
      <vt:lpstr>Красногрудый, чернокрылый, Любит зёрнышки клевать, С первым снегом на рябине Он появится опять. </vt:lpstr>
      <vt:lpstr>Воробей</vt:lpstr>
      <vt:lpstr>Спинкою зеленовата, Животиком желтовата, Чёрненькая шапочка И полоска шарфика.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зимой помочь птицам?</dc:title>
  <dc:creator>Марина</dc:creator>
  <cp:lastModifiedBy>КЦ</cp:lastModifiedBy>
  <cp:revision>21</cp:revision>
  <dcterms:created xsi:type="dcterms:W3CDTF">2013-01-30T09:55:47Z</dcterms:created>
  <dcterms:modified xsi:type="dcterms:W3CDTF">2016-02-29T15:32:24Z</dcterms:modified>
</cp:coreProperties>
</file>