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E076A-6354-48CF-8849-BBCA4270FF81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86BA-0734-451B-9FAB-A850BB83CD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E076A-6354-48CF-8849-BBCA4270FF81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86BA-0734-451B-9FAB-A850BB83CD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E076A-6354-48CF-8849-BBCA4270FF81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86BA-0734-451B-9FAB-A850BB83CD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E076A-6354-48CF-8849-BBCA4270FF81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86BA-0734-451B-9FAB-A850BB83CD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E076A-6354-48CF-8849-BBCA4270FF81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86BA-0734-451B-9FAB-A850BB83CD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E076A-6354-48CF-8849-BBCA4270FF81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86BA-0734-451B-9FAB-A850BB83CD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E076A-6354-48CF-8849-BBCA4270FF81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86BA-0734-451B-9FAB-A850BB83CD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E076A-6354-48CF-8849-BBCA4270FF81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86BA-0734-451B-9FAB-A850BB83CD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E076A-6354-48CF-8849-BBCA4270FF81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86BA-0734-451B-9FAB-A850BB83CD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E076A-6354-48CF-8849-BBCA4270FF81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86BA-0734-451B-9FAB-A850BB83CD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E076A-6354-48CF-8849-BBCA4270FF81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B4B86BA-0734-451B-9FAB-A850BB83CD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FEE076A-6354-48CF-8849-BBCA4270FF81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B4B86BA-0734-451B-9FAB-A850BB83CD5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11960" y="332656"/>
            <a:ext cx="4251248" cy="2664296"/>
          </a:xfrm>
        </p:spPr>
        <p:txBody>
          <a:bodyPr>
            <a:noAutofit/>
          </a:bodyPr>
          <a:lstStyle/>
          <a:p>
            <a:r>
              <a:rPr lang="ru-RU" sz="6600" dirty="0" smtClean="0"/>
              <a:t>Опасные животные джунглей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6858000"/>
            <a:ext cx="7854696" cy="60344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332656"/>
            <a:ext cx="2232248" cy="1683646"/>
          </a:xfrm>
          <a:prstGeom prst="rect">
            <a:avLst/>
          </a:prstGeom>
        </p:spPr>
      </p:pic>
      <p:pic>
        <p:nvPicPr>
          <p:cNvPr id="5" name="Рисунок 4" descr="Google Image Result for http---keep3.sjfc.edu-students-slm02868-e-port-Virtuallearningpage-alligator.jp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2276873"/>
            <a:ext cx="2664296" cy="1807784"/>
          </a:xfrm>
          <a:prstGeom prst="rect">
            <a:avLst/>
          </a:prstGeom>
        </p:spPr>
      </p:pic>
      <p:pic>
        <p:nvPicPr>
          <p:cNvPr id="6" name="Рисунок 5" descr="upstlo9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87624" y="4509120"/>
            <a:ext cx="2664296" cy="18762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39952" y="3861048"/>
            <a:ext cx="47525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Выполнил </a:t>
            </a:r>
          </a:p>
          <a:p>
            <a:r>
              <a:rPr lang="ru-RU" sz="2800" b="1" i="1" dirty="0" smtClean="0">
                <a:solidFill>
                  <a:srgbClr val="FF0000"/>
                </a:solidFill>
              </a:rPr>
              <a:t>ученик  2 «Б» класса МБОУ лицея«Престиж» 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Абушов</a:t>
            </a:r>
            <a:r>
              <a:rPr lang="ru-RU" sz="2800" b="1" i="1" dirty="0" smtClean="0">
                <a:solidFill>
                  <a:srgbClr val="FF0000"/>
                </a:solidFill>
              </a:rPr>
              <a:t>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Эльтун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1043607" y="-1"/>
            <a:ext cx="288032" cy="332657"/>
          </a:xfrm>
        </p:spPr>
        <p:txBody>
          <a:bodyPr>
            <a:normAutofit fontScale="90000"/>
          </a:bodyPr>
          <a:lstStyle/>
          <a:p>
            <a:endParaRPr lang="ru-RU" b="1" dirty="0"/>
          </a:p>
        </p:txBody>
      </p:sp>
      <p:pic>
        <p:nvPicPr>
          <p:cNvPr id="4" name="Содержимое 3" descr="06-tier-models_image_12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0"/>
            <a:ext cx="3456384" cy="2592287"/>
          </a:xfrm>
        </p:spPr>
      </p:pic>
      <p:pic>
        <p:nvPicPr>
          <p:cNvPr id="5" name="Рисунок 4" descr="tarantul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2204864"/>
            <a:ext cx="3105661" cy="2088232"/>
          </a:xfrm>
          <a:prstGeom prst="rect">
            <a:avLst/>
          </a:prstGeom>
        </p:spPr>
      </p:pic>
      <p:pic>
        <p:nvPicPr>
          <p:cNvPr id="6" name="Рисунок 5" descr="upstlo9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63688" y="3861048"/>
            <a:ext cx="3096344" cy="279531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76056" y="620688"/>
            <a:ext cx="3672408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Вдоль экватора земли растянулись тропики . Это жаркий край с проливными дождями и густыми лесами . Здесь находятся очень много разнообразных животных .</a:t>
            </a:r>
          </a:p>
          <a:p>
            <a:r>
              <a:rPr lang="ru-RU" sz="2000" dirty="0" smtClean="0"/>
              <a:t>В самом сердце  амазонских джунглей живёт страшное чудовище . В Колумбии его называют Мата </a:t>
            </a:r>
            <a:r>
              <a:rPr lang="ru-RU" sz="2000" dirty="0" err="1" smtClean="0"/>
              <a:t>Кабани</a:t>
            </a:r>
            <a:r>
              <a:rPr lang="ru-RU" sz="2000" dirty="0" smtClean="0"/>
              <a:t> - убийца лошадей . Это паук ТАРАНТУЛ . Его яд  такой мощный , что может убить лошадь .Он относится к виду членистоногих . Этот паук не плетёт сети  он дожидается свою жертву в  засаде . Тарантул иногда достигает размера с тарелку .</a:t>
            </a:r>
            <a:endParaRPr lang="ru-RU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13792" cy="457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55576" y="260648"/>
            <a:ext cx="3240360" cy="4104456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/>
              <a:t>В джунглях где тёмный окрас – хорошая маскировка , очень много чёрных пантер . ПАНТЕРА относится  к роду кошачьих, так же  как и тигр , лев , леопард .Пантеры  являются самыми кровожадными хищниками . Если пантера голодна , она бросается на любое живое существо не исключая человека .</a:t>
            </a:r>
          </a:p>
          <a:p>
            <a:r>
              <a:rPr lang="ru-RU" sz="2000" dirty="0" smtClean="0"/>
              <a:t> </a:t>
            </a:r>
            <a:endParaRPr lang="ru-RU" sz="2000" dirty="0"/>
          </a:p>
        </p:txBody>
      </p:sp>
      <p:pic>
        <p:nvPicPr>
          <p:cNvPr id="5" name="Содержимое 4" descr="black_panther_in_trees_Wallpaper_2560x1600_www.wall321.com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932040" y="332656"/>
            <a:ext cx="3802022" cy="2808312"/>
          </a:xfrm>
        </p:spPr>
      </p:pic>
      <p:pic>
        <p:nvPicPr>
          <p:cNvPr id="6" name="Рисунок 5" descr="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3429000"/>
            <a:ext cx="3791673" cy="3261642"/>
          </a:xfrm>
          <a:prstGeom prst="rect">
            <a:avLst/>
          </a:prstGeom>
        </p:spPr>
      </p:pic>
      <p:pic>
        <p:nvPicPr>
          <p:cNvPr id="7" name="Рисунок 6" descr="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3861048"/>
            <a:ext cx="3672408" cy="276795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432048" cy="28803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283968" y="188640"/>
            <a:ext cx="4246240" cy="3384376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/>
              <a:t> Так же в тропиках есть  хищники , способные  внушить страх  любому  млекопитающему рядом с водоёмом . Это КРОКОДИЛЫ . Эти потомки динозавров  практически  не изменись с тех далёких времён . Они могут быстро передвигаться по суше , но всё – таки предпочитают находиться в воде .  Убив  свою жертву  хищник часто утаскивает её в воду . Крокодил  относиться к отряду  рептилий .</a:t>
            </a:r>
            <a:endParaRPr lang="ru-RU" sz="2000" dirty="0"/>
          </a:p>
        </p:txBody>
      </p:sp>
      <p:pic>
        <p:nvPicPr>
          <p:cNvPr id="5" name="Содержимое 4" descr="Buddy_System_1280x96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332656"/>
            <a:ext cx="3600400" cy="3456384"/>
          </a:xfrm>
        </p:spPr>
      </p:pic>
      <p:pic>
        <p:nvPicPr>
          <p:cNvPr id="6" name="Рисунок 5" descr="desktopwallpapers.org.ua_2084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3861048"/>
            <a:ext cx="3744416" cy="2736304"/>
          </a:xfrm>
          <a:prstGeom prst="rect">
            <a:avLst/>
          </a:prstGeom>
        </p:spPr>
      </p:pic>
      <p:pic>
        <p:nvPicPr>
          <p:cNvPr id="7" name="Рисунок 6" descr="g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3968" y="3645024"/>
            <a:ext cx="4427984" cy="299695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924712"/>
          </a:xfrm>
        </p:spPr>
        <p:txBody>
          <a:bodyPr>
            <a:noAutofit/>
          </a:bodyPr>
          <a:lstStyle/>
          <a:p>
            <a:r>
              <a:rPr lang="ru-RU" sz="6000" b="1" dirty="0" smtClean="0"/>
              <a:t>Вопрос №1</a:t>
            </a:r>
            <a:endParaRPr lang="ru-RU" sz="6000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7544" y="2276872"/>
            <a:ext cx="611560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87624" y="2204864"/>
            <a:ext cx="648072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907704" y="2204864"/>
            <a:ext cx="576064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55776" y="2204864"/>
            <a:ext cx="576064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03848" y="2204864"/>
            <a:ext cx="504056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779912" y="2204864"/>
            <a:ext cx="576064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076056" y="2204864"/>
            <a:ext cx="576064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724128" y="2204864"/>
            <a:ext cx="504056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300192" y="2204864"/>
            <a:ext cx="504056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948264" y="2204864"/>
            <a:ext cx="504056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524328" y="2204864"/>
            <a:ext cx="504056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8100392" y="2204864"/>
            <a:ext cx="504056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427984" y="2204864"/>
            <a:ext cx="576064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539552" y="3429000"/>
            <a:ext cx="74168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К какому виду относится тарантул</a:t>
            </a:r>
            <a:r>
              <a:rPr lang="en-US" sz="4000" dirty="0" smtClean="0"/>
              <a:t>?(13 </a:t>
            </a:r>
            <a:r>
              <a:rPr lang="ru-RU" sz="4000" dirty="0" smtClean="0"/>
              <a:t>букв)</a:t>
            </a:r>
            <a:endParaRPr lang="ru-RU" sz="4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332656"/>
            <a:ext cx="61926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Вопрос№2</a:t>
            </a:r>
            <a:endParaRPr lang="ru-RU" sz="60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67544" y="1340768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483768" y="1412776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572000" y="1412776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 flipV="1">
            <a:off x="6588224" y="1412776"/>
            <a:ext cx="864096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75656" y="1340768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63888" y="1412776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580112" y="1412776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39552" y="2636912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/>
              <a:t>К какому виду </a:t>
            </a:r>
            <a:r>
              <a:rPr lang="ru-RU" sz="4000" i="1" dirty="0"/>
              <a:t>о</a:t>
            </a:r>
            <a:r>
              <a:rPr lang="ru-RU" sz="4000" i="1" dirty="0" smtClean="0"/>
              <a:t>тносится  пантера</a:t>
            </a:r>
            <a:r>
              <a:rPr lang="en-US" sz="4000" i="1" dirty="0" smtClean="0"/>
              <a:t>?(7 </a:t>
            </a:r>
            <a:r>
              <a:rPr lang="ru-RU" sz="4000" i="1" dirty="0" smtClean="0"/>
              <a:t>букв)</a:t>
            </a:r>
            <a:endParaRPr lang="ru-RU" sz="4000" i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764704"/>
            <a:ext cx="61206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Вопрос №3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1520" y="1844824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267744" y="1844824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355976" y="1844824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64088" y="1844824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372200" y="1844824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59632" y="1844824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380312" y="1844824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347864" y="1844824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51520" y="3284984"/>
            <a:ext cx="82809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rgbClr val="002060"/>
                </a:solidFill>
              </a:rPr>
              <a:t>К какому отряду относится Крокодил</a:t>
            </a:r>
            <a:r>
              <a:rPr lang="en-US" sz="4000" i="1" dirty="0" smtClean="0">
                <a:solidFill>
                  <a:srgbClr val="002060"/>
                </a:solidFill>
              </a:rPr>
              <a:t>?(8 </a:t>
            </a:r>
            <a:r>
              <a:rPr lang="ru-RU" sz="4000" i="1" dirty="0" smtClean="0">
                <a:solidFill>
                  <a:srgbClr val="002060"/>
                </a:solidFill>
              </a:rPr>
              <a:t>букв)</a:t>
            </a:r>
            <a:endParaRPr lang="ru-RU" sz="40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95</TotalTime>
  <Words>246</Words>
  <Application>Microsoft Office PowerPoint</Application>
  <PresentationFormat>Экран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Опасные животные джунглей</vt:lpstr>
      <vt:lpstr>Слайд 2</vt:lpstr>
      <vt:lpstr>Слайд 3</vt:lpstr>
      <vt:lpstr>Слайд 4</vt:lpstr>
      <vt:lpstr>Вопрос №1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Опасные животные джунглей</dc:title>
  <dc:creator>HP</dc:creator>
  <cp:lastModifiedBy>пк</cp:lastModifiedBy>
  <cp:revision>11</cp:revision>
  <dcterms:created xsi:type="dcterms:W3CDTF">2016-04-09T05:49:30Z</dcterms:created>
  <dcterms:modified xsi:type="dcterms:W3CDTF">2016-04-13T17:18:29Z</dcterms:modified>
</cp:coreProperties>
</file>