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2" r:id="rId3"/>
    <p:sldId id="257" r:id="rId4"/>
    <p:sldId id="259" r:id="rId5"/>
    <p:sldId id="263" r:id="rId6"/>
    <p:sldId id="261" r:id="rId7"/>
    <p:sldId id="266" r:id="rId8"/>
    <p:sldId id="277" r:id="rId9"/>
    <p:sldId id="267" r:id="rId10"/>
    <p:sldId id="260" r:id="rId11"/>
    <p:sldId id="262" r:id="rId12"/>
    <p:sldId id="264" r:id="rId13"/>
    <p:sldId id="268" r:id="rId14"/>
    <p:sldId id="269" r:id="rId15"/>
    <p:sldId id="270" r:id="rId16"/>
    <p:sldId id="271" r:id="rId17"/>
    <p:sldId id="273" r:id="rId18"/>
    <p:sldId id="280" r:id="rId19"/>
    <p:sldId id="276" r:id="rId20"/>
    <p:sldId id="275" r:id="rId21"/>
    <p:sldId id="274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CC0498"/>
    <a:srgbClr val="FF9900"/>
    <a:srgbClr val="6A79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217" autoAdjust="0"/>
  </p:normalViewPr>
  <p:slideViewPr>
    <p:cSldViewPr>
      <p:cViewPr>
        <p:scale>
          <a:sx n="70" d="100"/>
          <a:sy n="70" d="100"/>
        </p:scale>
        <p:origin x="-197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099D3-24EE-4D80-92F8-7AED3CE8EF8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B8517-7E36-4E4D-B4A5-E27C53616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B8517-7E36-4E4D-B4A5-E27C536167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8BB4A-09A0-4516-A076-7B9CD7CA0B8D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E9C10-BEF3-48DC-A3C7-4C2EC283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file:///I:\&#1053;&#1072;&#1096;&#1080;%20&#1088;&#1091;&#1082;&#1080;%20&#1085;&#1077;%20&#1076;&#1083;&#1103;%20&#1089;&#1082;&#1091;&#1082;&#1080;1\&#1053;&#1072;&#1096;&#1080;%20&#1088;&#1091;&#1082;&#1080;%20&#1085;&#1077;%20&#1076;&#1083;&#1103;%20&#1089;&#1082;&#1091;&#1082;&#1080;\&#1044;&#1051;&#1071;%20&#1055;&#1056;&#1045;&#1047;&#1045;&#1053;&#1058;&#1040;&#1062;&#1048;&#1048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ownloads\s78658554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945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3117"/>
            <a:ext cx="7358082" cy="85725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C0498"/>
                </a:solidFill>
                <a:latin typeface="Constantia" pitchFamily="18" charset="0"/>
                <a:cs typeface="MV Boli" pitchFamily="2" charset="0"/>
              </a:rPr>
              <a:t>Наши руки не для скуки</a:t>
            </a:r>
            <a:endParaRPr lang="ru-RU" b="1" i="1" dirty="0">
              <a:solidFill>
                <a:srgbClr val="CC0498"/>
              </a:solidFill>
              <a:latin typeface="Constantia" pitchFamily="18" charset="0"/>
              <a:cs typeface="MV Boli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571612"/>
            <a:ext cx="6643734" cy="85725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Айбечский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детский сад «Аистенок»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Ибресинского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 Чувашской Республики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428728" y="4286256"/>
            <a:ext cx="664373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785918" y="4500570"/>
            <a:ext cx="664373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357290" y="3214686"/>
            <a:ext cx="5286412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Обучение детей среднего дошкольного возраста технике аппликации с применением нетрадиционных форм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57158" y="4429132"/>
            <a:ext cx="3786214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квалификационной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атегории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Венедиктова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Ольга Ивановна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857488" y="5500702"/>
            <a:ext cx="3786214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д.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Айбечи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2016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г.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569bd625542a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928934"/>
            <a:ext cx="2224083" cy="3000396"/>
          </a:xfrm>
          <a:prstGeom prst="rect">
            <a:avLst/>
          </a:prstGeom>
          <a:noFill/>
        </p:spPr>
      </p:pic>
      <p:pic>
        <p:nvPicPr>
          <p:cNvPr id="12" name="ДЛЯ ПРЕЗЕНТАЦИ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3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ФОТОРЕПОРТАЖИ 2014-2015\Венедиктова О.И\SAM_1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428869"/>
            <a:ext cx="1831690" cy="1928826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ФОТОРЕПОРТАЖИ 2014-2015\Венедиктова О.И\SAM_21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2428869"/>
            <a:ext cx="2428891" cy="18630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1285860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Открытое занятие для родителей с опытно - исследовательской деятельностью по аппликации из ткани </a:t>
            </a: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«Куртка для Маши-растеряши»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65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6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Администратор\Desktop\ФОТОРЕПОРТАЖИ 2014-2015\Венедиктова О.И\SAM_2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7"/>
            <a:ext cx="2143140" cy="177049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ФОТОРЕПОРТАЖИ 2014-2015\Венедиктова О.И\SAM_1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69" y="4000505"/>
            <a:ext cx="2071703" cy="1553777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ФОТОРЕПОРТАЖИ 2014-2015\Венедиктова О.И\SAM_225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714876" y="2000240"/>
            <a:ext cx="1859016" cy="1500198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ФОТОРЕПОРТАЖИ 2014-2015\Венедиктова О.И\SAM_22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9" y="4000505"/>
            <a:ext cx="2000264" cy="158590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785794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Занятия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по нетрадиционной технологии из круп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929066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Панно «Волшебный цветок»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7752" y="421481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Шапка для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Весны-Красны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2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20"/>
                            </p:stCondLst>
                            <p:childTnLst>
                              <p:par>
                                <p:cTn id="5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357290" y="3214686"/>
            <a:ext cx="528641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357299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>
                <a:solidFill>
                  <a:srgbClr val="CC0498"/>
                </a:solidFill>
              </a:rPr>
              <a:t>       Создавая красивые аппликации своими руками, видя результат своей работы, дети испытывают положительные эмоции. Работа с бумагой и другими материалами даёт возможность детям проявить терпение, упорство, фантазию и вкус. Детям приятно украшать групповую комнату своими работами, дарить их родителям и друзьям.</a:t>
            </a:r>
            <a:endParaRPr lang="ru-RU" sz="1600" b="1" i="1" dirty="0">
              <a:solidFill>
                <a:srgbClr val="CC0498"/>
              </a:solidFill>
            </a:endParaRPr>
          </a:p>
        </p:txBody>
      </p:sp>
      <p:pic>
        <p:nvPicPr>
          <p:cNvPr id="9" name="Picture 3" descr="C:\Users\Администратор\Desktop\ФОТОРЕПОРТАЖИ 2014-2015\Венедиктова О.И\SAM_219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72133" y="2857495"/>
            <a:ext cx="1796157" cy="2286017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928935"/>
            <a:ext cx="2000264" cy="215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8597" y="1857366"/>
            <a:ext cx="2428891" cy="229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86315" y="1857364"/>
            <a:ext cx="2571768" cy="233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42910" y="2285992"/>
            <a:ext cx="2643206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285992"/>
            <a:ext cx="3071834" cy="200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000232" y="1142984"/>
            <a:ext cx="5072098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i="1" dirty="0" smtClean="0">
                <a:solidFill>
                  <a:srgbClr val="CC0498"/>
                </a:solidFill>
                <a:latin typeface="Georgia" pitchFamily="18" charset="0"/>
                <a:cs typeface="Times New Roman" pitchFamily="18" charset="0"/>
              </a:rPr>
              <a:t>Коллективные работы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i="1" dirty="0" smtClean="0">
                <a:solidFill>
                  <a:srgbClr val="CC0498"/>
                </a:solidFill>
                <a:latin typeface="Georgia" pitchFamily="18" charset="0"/>
                <a:cs typeface="Times New Roman" pitchFamily="18" charset="0"/>
              </a:rPr>
              <a:t> в режимных процессах 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CC0498"/>
              </a:solidFill>
              <a:effectLst/>
              <a:uLnTx/>
              <a:uFillTx/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42910" y="5072074"/>
            <a:ext cx="35719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«Подснежники»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4429124" y="5143512"/>
            <a:ext cx="4000528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«Саша с Дашей на прогулке»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3" y="2357431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489" y="3357563"/>
            <a:ext cx="2357453" cy="176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857884" y="3929066"/>
            <a:ext cx="2143140" cy="160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1357290" y="1000108"/>
            <a:ext cx="6500858" cy="121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ruthCYR Black" pitchFamily="50" charset="-52"/>
                <a:cs typeface="Times New Roman" pitchFamily="18" charset="0"/>
              </a:rPr>
              <a:t>Использование бросового материала</a:t>
            </a:r>
            <a:b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ruthCYR Black" pitchFamily="50" charset="-52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ruthCYR Black" pitchFamily="50" charset="-52"/>
                <a:cs typeface="Times New Roman" pitchFamily="18" charset="0"/>
              </a:rPr>
              <a:t> в своей работе помогает сберечь здоровье дошкольников, а также служит атрибутом для сюжетно-ролевых игр.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ruthCYR Black" pitchFamily="50" charset="-5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1473" y="2500306"/>
            <a:ext cx="2786081" cy="208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1" y="2500306"/>
            <a:ext cx="2714643" cy="203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928794" y="1285860"/>
            <a:ext cx="5072098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Исследовательская и </a:t>
            </a:r>
            <a:br>
              <a:rPr lang="ru-RU" sz="20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dirty="0" err="1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ворческая</a:t>
            </a:r>
            <a:r>
              <a:rPr lang="ru-RU" sz="20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деятельность «Снежные очки»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857356" y="928670"/>
            <a:ext cx="5357850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Кружок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по нетрадиционной технике рисования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 «ТАЛАНТОХА»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16200000">
            <a:off x="3077299" y="3066314"/>
            <a:ext cx="2286016" cy="158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69823">
            <a:off x="204125" y="2266474"/>
            <a:ext cx="2518086" cy="188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21216920">
            <a:off x="5656662" y="3998286"/>
            <a:ext cx="2189866" cy="164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21216920">
            <a:off x="5944102" y="1785365"/>
            <a:ext cx="2161244" cy="162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071538" y="1571612"/>
            <a:ext cx="7215238" cy="3929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Ожидаемые результаты: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привитие интереса к нетрадиционной технике аппликации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-развитие творческих способностей, познавательной активности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-развитие эстетического отношения к окружающему миру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воспитание усидчивости и стремление довести начатое дело до конца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00232" y="2071679"/>
            <a:ext cx="4643470" cy="29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1142984"/>
            <a:ext cx="4572032" cy="857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Достижения моих воспитанников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 всероссийских и районных конкурсах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1643050"/>
            <a:ext cx="6000792" cy="2786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ruthCYR Light" pitchFamily="50" charset="-52"/>
                <a:cs typeface="Times New Roman" pitchFamily="18" charset="0"/>
              </a:rPr>
              <a:t>… Истоки способностей и дарований детей – на кончиках их пальцев…Чем больше уверенности и изобретательности в движениях детской руки, чем тоньше взаимодействие руки с орудием труда, тем ярче творческая стихия детского разума…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ruthCYR Light" pitchFamily="50" charset="-52"/>
                <a:cs typeface="Times New Roman" pitchFamily="18" charset="0"/>
              </a:rPr>
              <a:t>      В.А. Сухомлинский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ruthCYR Light" pitchFamily="50" charset="-52"/>
              <a:cs typeface="Times New Roman" pitchFamily="18" charset="0"/>
            </a:endParaRPr>
          </a:p>
        </p:txBody>
      </p:sp>
    </p:spTree>
  </p:cSld>
  <p:clrMapOvr>
    <a:masterClrMapping/>
  </p:clrMapOvr>
  <p:transition advTm="7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94297" y="1000108"/>
            <a:ext cx="3355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Используемая литература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929067"/>
            <a:ext cx="2643206" cy="193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00364" y="2857496"/>
            <a:ext cx="2714644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I:\DCIM\107PHOTO\SAM_22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9" y="1500174"/>
            <a:ext cx="2714644" cy="1990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2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857488" y="928670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1472" y="1071546"/>
            <a:ext cx="8143932" cy="4786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500" b="1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СПИСОК ЛИТЕРАТУРЫ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Федеральный закон от 29.12.2012 №273-ФЗ «Об образовании в Российской Федерации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образования, утвержденный Министерством образования и науки Российской Федерации от 17.10.2013г. №1155.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РОЖДЕНИЯ ДО ШКОЛЫ. Основная образовательная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рограмма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дошкольного образования под ред. Н.Е. 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Вераксы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Т.С. Комаровой, М.А. Васильевой. – 3-е изд., 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испр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и доп. – М.: Мозаика-Синтез, 2015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Лыкова И.А. Программа художественного воспитания, обучения и развития детей 2-7 лет «Цветные ладошки», ТЦ «Сфера», М., 2007</a:t>
            </a: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Комарова Т.С. Изобразительная деятельность в детском саду. Средняя группа. –М.: Мозаика-Синтез, 2015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Лыкова И.А. Изобразительная деятельность в детском саду. Средняя группа. – ТЦ «Сфера». М., 2008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Гусакова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М.А. Аппликация. Учеб. пособие для учащихся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пед.училищ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., М. Просвещение, 1982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Богатеева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З.А. Занятия аппликацией в детском саду. М., Просвещение, 1988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Давыдова Г.Н. Поделки из бросового материала. Издательство «Скрипторий» М., 2006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Агапова И.А., Давыдова М.А. Игрушки и подарки из природных материалов. РИПОЛЛ КЛАССИК, М., 2007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Хоменко В.А. Лучшие поделки. Книжный клуб Клуб Семейного досуга», Белгород., 2009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Цветной мир: изобразительное творчество и дизайн в детском саду под редакцией Лыковой И.А.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Творчество в детском саду. Под ред.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marL="457200" lvl="0" indent="-457200" algn="just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Детский сад будущего. Под ред. Реброва В.И Издательство ООО «Галерея проектов».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1428736"/>
            <a:ext cx="6429420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СПАСИБО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 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 ВНИМАНИЕ</a:t>
            </a:r>
            <a:endParaRPr kumimoji="0" lang="ru-RU" sz="6000" b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Scrip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1428736"/>
            <a:ext cx="9144000" cy="43577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Аппликация -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один из видов изобразительной деятельности, основанный на вырезании, наложении различных форм и закреплении их на другом материале, принятом за фон наиболее простой и доступный способ создания художественных работ.</a:t>
            </a:r>
          </a:p>
          <a:p>
            <a:pPr lvl="0" algn="just">
              <a:spcBef>
                <a:spcPct val="20000"/>
              </a:spcBef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аппликации: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Обрывная 		- Силуэтная			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Аппликация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Накладная 		- Коллаж				из салфеток</a:t>
            </a: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Модульная (мозаика)	- Квиллинг			из ткани</a:t>
            </a: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-Симметричная		- Оригами			из соломы</a:t>
            </a: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Ленточная	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- Гофрированная бумага		из крупы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  <a:buFontTx/>
              <a:buChar char="-"/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							из засушенных растений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96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46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По тематике</a:t>
            </a: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endParaRPr lang="ru-RU" sz="2000" dirty="0">
              <a:solidFill>
                <a:srgbClr val="00B05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428728" y="1857364"/>
            <a:ext cx="3071834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3571868" y="1857364"/>
            <a:ext cx="930282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00562" y="1857364"/>
            <a:ext cx="1071570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00562" y="1857364"/>
            <a:ext cx="3000396" cy="714380"/>
          </a:xfrm>
          <a:prstGeom prst="straightConnector1">
            <a:avLst/>
          </a:prstGeom>
          <a:ln w="1587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85720" y="2571744"/>
            <a:ext cx="2000264" cy="85725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Предметная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357422" y="2571744"/>
            <a:ext cx="2000264" cy="85725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Сюжетная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429124" y="2571744"/>
            <a:ext cx="2143140" cy="85725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</a:rPr>
              <a:t>Декоративная</a:t>
            </a:r>
          </a:p>
        </p:txBody>
      </p:sp>
      <p:sp>
        <p:nvSpPr>
          <p:cNvPr id="28" name="Овал 27"/>
          <p:cNvSpPr/>
          <p:nvPr/>
        </p:nvSpPr>
        <p:spPr>
          <a:xfrm>
            <a:off x="6643702" y="2571744"/>
            <a:ext cx="2000264" cy="85725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Пейзажная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928662" y="3571876"/>
            <a:ext cx="2928958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форме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5000628" y="3429000"/>
            <a:ext cx="2928958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1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По цвету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5" name="Прямая со стрелкой 34"/>
          <p:cNvCxnSpPr>
            <a:endCxn id="61" idx="0"/>
          </p:cNvCxnSpPr>
          <p:nvPr/>
        </p:nvCxnSpPr>
        <p:spPr>
          <a:xfrm>
            <a:off x="6500826" y="4000504"/>
            <a:ext cx="1214446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53" idx="0"/>
          </p:cNvCxnSpPr>
          <p:nvPr/>
        </p:nvCxnSpPr>
        <p:spPr>
          <a:xfrm rot="10800000" flipV="1">
            <a:off x="5464976" y="4000504"/>
            <a:ext cx="1035851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45" idx="0"/>
          </p:cNvCxnSpPr>
          <p:nvPr/>
        </p:nvCxnSpPr>
        <p:spPr>
          <a:xfrm rot="10800000" flipV="1">
            <a:off x="1500166" y="3929066"/>
            <a:ext cx="92869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44" idx="0"/>
          </p:cNvCxnSpPr>
          <p:nvPr/>
        </p:nvCxnSpPr>
        <p:spPr>
          <a:xfrm>
            <a:off x="2428860" y="3929066"/>
            <a:ext cx="785818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2428860" y="4572008"/>
            <a:ext cx="1571636" cy="714380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Плоские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642910" y="4572008"/>
            <a:ext cx="1714512" cy="714380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Объемные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4429124" y="4500570"/>
            <a:ext cx="2071702" cy="723904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Одноцветные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572264" y="4500570"/>
            <a:ext cx="2286016" cy="723904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Многоцветные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928662" y="1214422"/>
            <a:ext cx="685804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Классификация аппликации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23" grpId="0" animBg="1"/>
      <p:bldP spid="26" grpId="0" animBg="1"/>
      <p:bldP spid="28" grpId="0" animBg="1"/>
      <p:bldP spid="44" grpId="0" animBg="1"/>
      <p:bldP spid="45" grpId="0" animBg="1"/>
      <p:bldP spid="53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1285860"/>
            <a:ext cx="5286412" cy="3929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857224" y="1285860"/>
            <a:ext cx="7572428" cy="4714908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9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Развивать творческие способности, воображение. </a:t>
            </a:r>
            <a:br>
              <a:rPr lang="ru-RU" sz="49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0" 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49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Удовлетворить детскую потребность в создании чего-то нового, красивого. </a:t>
            </a:r>
            <a:br>
              <a:rPr kumimoji="0" 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49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Развить мыслительные способности и раскрыть творческий потенциал детей.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9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привить интерес к нетрадиционной технике аппликации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развивать эстетическое восприятие мира, природы,   художественного творчества детей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развивать мелкую моторику мышц рук, зрительную координацию глаза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развивать чувство цвета, формы, композиции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-формировать интерес к изобразительному искусству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учить создавать коллективные композиции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воспитывать аккуратность и усидчивость</a:t>
            </a:r>
            <a:b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CC0498"/>
                </a:solidFill>
                <a:latin typeface="Times New Roman" pitchFamily="18" charset="0"/>
                <a:cs typeface="Times New Roman" pitchFamily="18" charset="0"/>
              </a:rPr>
              <a:t>- воспитывать трудолюбие и желание добиваться успеха собственным трудом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5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38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88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1000100" y="928670"/>
            <a:ext cx="678661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ruthCYR Ultra" pitchFamily="50" charset="-52"/>
                <a:cs typeface="Times New Roman" pitchFamily="18" charset="0"/>
              </a:rPr>
              <a:t>       Мои воспитанники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ruthCYR Ultra" pitchFamily="50" charset="-52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143108" y="5572140"/>
            <a:ext cx="5286412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Группа «Смешарики»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571612"/>
            <a:ext cx="359611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857364"/>
            <a:ext cx="2964858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2143108" y="928670"/>
            <a:ext cx="45005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 уголок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изодеятельности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7158" y="4214819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4282" y="214290"/>
            <a:ext cx="2714644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357291" y="2428868"/>
            <a:ext cx="2786082" cy="183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072066" y="2571744"/>
            <a:ext cx="261939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 rot="21185170">
            <a:off x="3415449" y="1133096"/>
            <a:ext cx="5572164" cy="1582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Создавая красивые вещи своими руками из  плавающего пластина, соленого теста, природного материала, дети получают прилив энергии, чувство удовлетворения, в них просыпаются творческие способности и возникает желание жить по «законам красоты».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 rot="555705">
            <a:off x="3835076" y="5064638"/>
            <a:ext cx="5295936" cy="1077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Рука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ребенка, соприкасающаяся с водой, развивает и гармонизирует работу его мозга.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48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48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ownloads\s7865855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643042" y="1357298"/>
            <a:ext cx="5572164" cy="1143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занятиях по нетрадиционной технике аппликации  дети знакомятся с различным материалом (бумага, крупа,  семена, ракушки, салфетки, засушенные растения, ткани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идр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 с их свойствами, выразительными возможностями и  приобретают навыки работы с ними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7160" y="2571747"/>
            <a:ext cx="2357452" cy="193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57835" y="2571745"/>
            <a:ext cx="237146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64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4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640</Words>
  <Application>Microsoft Office PowerPoint</Application>
  <PresentationFormat>Экран (4:3)</PresentationFormat>
  <Paragraphs>96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Наши руки не для скуки</vt:lpstr>
      <vt:lpstr>Слайд 2</vt:lpstr>
      <vt:lpstr>Слайд 3</vt:lpstr>
      <vt:lpstr>По тематике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руки не для скуки</dc:title>
  <dc:creator>Наталия Александрова</dc:creator>
  <cp:lastModifiedBy>Наталия Александрова</cp:lastModifiedBy>
  <cp:revision>91</cp:revision>
  <dcterms:created xsi:type="dcterms:W3CDTF">2016-03-19T08:20:06Z</dcterms:created>
  <dcterms:modified xsi:type="dcterms:W3CDTF">2016-04-13T11:14:43Z</dcterms:modified>
</cp:coreProperties>
</file>