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dvignaroda.mil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924944"/>
            <a:ext cx="8458200" cy="1222375"/>
          </a:xfrm>
        </p:spPr>
        <p:txBody>
          <a:bodyPr/>
          <a:lstStyle/>
          <a:p>
            <a:r>
              <a:rPr lang="ru-RU" b="1" dirty="0" smtClean="0"/>
              <a:t>Боевой</a:t>
            </a:r>
            <a:r>
              <a:rPr lang="ru-RU" dirty="0" smtClean="0"/>
              <a:t> </a:t>
            </a:r>
            <a:r>
              <a:rPr lang="ru-RU" b="1" dirty="0" smtClean="0"/>
              <a:t>путь</a:t>
            </a:r>
            <a:r>
              <a:rPr lang="ru-RU" dirty="0" smtClean="0"/>
              <a:t> </a:t>
            </a:r>
            <a:r>
              <a:rPr lang="ru-RU" b="1" dirty="0" smtClean="0"/>
              <a:t>танкиста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4392488" cy="1080120"/>
          </a:xfrm>
        </p:spPr>
        <p:txBody>
          <a:bodyPr/>
          <a:lstStyle/>
          <a:p>
            <a:r>
              <a:rPr lang="ru-RU" dirty="0" smtClean="0"/>
              <a:t>Работа воспитанницы </a:t>
            </a:r>
            <a:r>
              <a:rPr lang="ru-RU" dirty="0" smtClean="0"/>
              <a:t>1</a:t>
            </a:r>
            <a:r>
              <a:rPr lang="ru-RU" dirty="0" smtClean="0"/>
              <a:t> гр. ДО 1485 Кузнецовой Ксении</a:t>
            </a:r>
            <a:endParaRPr lang="ru-RU" dirty="0"/>
          </a:p>
        </p:txBody>
      </p:sp>
      <p:pic>
        <p:nvPicPr>
          <p:cNvPr id="1028" name="Picture 4" descr="C:\Users\Ольчик\Desktop\1444688587_zvezda.gi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3400" y="0"/>
            <a:ext cx="5400600" cy="3575197"/>
          </a:xfrm>
          <a:prstGeom prst="rect">
            <a:avLst/>
          </a:prstGeom>
          <a:noFill/>
        </p:spPr>
      </p:pic>
      <p:pic>
        <p:nvPicPr>
          <p:cNvPr id="1029" name="Picture 5" descr="C:\Users\Ольчик\Desktop\работа\день победы 9 мая\танкисты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005064"/>
            <a:ext cx="511256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Боевой путь</a:t>
            </a:r>
            <a:endParaRPr lang="ru-RU" dirty="0"/>
          </a:p>
        </p:txBody>
      </p:sp>
      <p:pic>
        <p:nvPicPr>
          <p:cNvPr id="4099" name="Picture 3" descr="C:\Users\Ольчик\Desktop\работа\день победы 9 мая\танкис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204864"/>
            <a:ext cx="2098947" cy="28803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7"/>
            <a:ext cx="6480720" cy="5445224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 о боевом пути и подвигах своего деда, прадеда на фронтах Великой Отечественной войны очень тяжело, чаще всего мы узнавали от своих родителей. Кому-то посчастливилось самим услышать рассказы дедушек, расспросить их. В Интернете открываются официальные сайты госархивов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www.podvignaroda.mil.ru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где можно найти материалы времен ВОВ.</a:t>
            </a:r>
          </a:p>
          <a:p>
            <a:pPr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своем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прадедушке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узнала очень мало со слов своих родителей. Мой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прадед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Цыганов Петр Михайлович родился в Тульской губернии, в деревне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Марьинка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Семья была большая  из 2-х сестер и 3-х братьев которые тоже воевали за родину. Он прошел три войны, где он был танкистом.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Великая отечественная, 2) Финская  3)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Халикин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–Голе.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Танкист — это любой член экипажа танка, включая командира танка, наводчика орудия, механика-водителя и заряжающего.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68072" cy="595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такие танкисты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Командир танка подчиняется командиру танкового взвода и является непосредственным начальником для членов экипажа танка.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Должности командиров танков комплектуются военнослужащими после обучения в учебной воинской части.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Наводчик орудия танка является заместителем командира танка.</a:t>
            </a: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Ольчик\Desktop\работа\день победы 9 мая\наводч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3966567" cy="23378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71800" y="5157192"/>
            <a:ext cx="59046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 на место наводчика орудия (слева внизу) и командира танка (справа)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44522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Механик-водитель подчиняется командиру танка и несёт непосредственную ответственность за техническое состояние ходовой материальной части танка.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92688"/>
          </a:xfrm>
        </p:spPr>
        <p:txBody>
          <a:bodyPr>
            <a:normAutofit/>
          </a:bodyPr>
          <a:lstStyle/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Вид на место механика-водителя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Заряжающий танка входит в состав экипажа танка, подчиняется командиру танка. Вместе с наводчиком участвует в подготовке орудия к бою. Он также следит за готовностью средств связи и выполняет обязанности наблюдателя в указанном командиром секторе обзора. 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Сокращенное наименование бригады:</a:t>
            </a:r>
          </a:p>
          <a:p>
            <a:pPr>
              <a:buNone/>
            </a:pP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ттбр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РГК - тяжёлая танковая бригада броневых сил в составе Резерва Главного Командования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Ольчик\Desktop\вид механ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24744"/>
            <a:ext cx="424847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7200"/>
            <a:ext cx="8596064" cy="307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25658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Всякий раз,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встречая ветеранов Великой Отечественной войны, я вспоминаю о своем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прадедушке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не перестаю удивляться тому, как, пережив столько горя, потерь и невзгод, он сохранил в себе когда то бодрость духа, оптимизм и неугасающую любовь к жизни. Труден и долог был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боевой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его от Москвы до самого Берлина. После войны дед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вернулся домой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где его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ждали все любимые и близкие. И снова в «бой», только теперь трудовой: надо было кормить семью.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…Накануне великого праздника мы должны поблагодарить всех сражавшихся за Родину, склонить головы перед памятью тех, кого уже нет, и пожелать нашим ветеранам, чтобы они провели последние и, надеемся, долгие годы своей жизни людьми здоровыми, находящимися в центре внимания нашей общественности и так же активно, как это было на фронте, участвующими в современной жизни России.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427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Боевой путь танкиста</vt:lpstr>
      <vt:lpstr>Боевой путь</vt:lpstr>
      <vt:lpstr>Кто такие танкисты?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Сокращенные наименования бригад</dc:title>
  <dc:creator>Ольчик</dc:creator>
  <cp:lastModifiedBy>Ольчик</cp:lastModifiedBy>
  <cp:revision>18</cp:revision>
  <dcterms:created xsi:type="dcterms:W3CDTF">2016-04-13T05:51:24Z</dcterms:created>
  <dcterms:modified xsi:type="dcterms:W3CDTF">2016-04-13T14:18:58Z</dcterms:modified>
</cp:coreProperties>
</file>