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9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1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905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565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55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56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98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90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46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788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224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3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7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69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9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7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F46289-13D6-4E25-8BCA-982C92D07FD0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07E9692-BA06-4194-A293-BB086A17A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1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28003" y="0"/>
            <a:ext cx="10867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7 ЧУДЕС ВОРОНЕЖСКОГО КРАЯ!!!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8145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4" y="0"/>
            <a:ext cx="1197157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1182" y="5528603"/>
            <a:ext cx="1140886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/>
              <a:t>В 150 километрах к югу от Воронежа расположена Свято-Спасская женская обитель - один из древнейших русских монастырей, основанный еще до официального принятия христианства на </a:t>
            </a:r>
            <a:r>
              <a:rPr lang="ru-RU" sz="2800" dirty="0" smtClean="0"/>
              <a:t>Руси.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584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3" y="0"/>
            <a:ext cx="1124262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74054" y="351692"/>
            <a:ext cx="81029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/>
              <a:t>В нескольких километрах от </a:t>
            </a:r>
            <a:r>
              <a:rPr lang="ru-RU" dirty="0" err="1"/>
              <a:t>Дивногорья</a:t>
            </a:r>
            <a:r>
              <a:rPr lang="ru-RU" dirty="0"/>
              <a:t>, ниже по течению Дона, расположена гора </a:t>
            </a:r>
            <a:r>
              <a:rPr lang="ru-RU" dirty="0" err="1"/>
              <a:t>Шатрище</a:t>
            </a:r>
            <a:r>
              <a:rPr lang="ru-RU" dirty="0"/>
              <a:t>, изрезанная пещерами. По форме гора напоминает призму и от основного мелового массива отделена железной дорогой. А в пещерах ранее здесь находился </a:t>
            </a:r>
            <a:r>
              <a:rPr lang="ru-RU" dirty="0" err="1"/>
              <a:t>шатрищенский</a:t>
            </a:r>
            <a:r>
              <a:rPr lang="ru-RU" dirty="0"/>
              <a:t> Преображенский мужской монастырь, который был основан около 1652 года. Там же был храм, к нему вели коридоры, вырубленные в меловой породе</a:t>
            </a:r>
            <a:r>
              <a:rPr lang="ru-RU" dirty="0" smtClean="0"/>
              <a:t>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747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55409" y="0"/>
            <a:ext cx="740429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/>
              <a:t>ЗАМОК ПРИНЦЕССЫ </a:t>
            </a:r>
            <a:r>
              <a:rPr lang="ru-RU" sz="2400" dirty="0" smtClean="0"/>
              <a:t>ОЛЬДЕНБУРГСКОЙ-</a:t>
            </a:r>
            <a:r>
              <a:rPr lang="ru-RU" sz="2800" dirty="0" smtClean="0"/>
              <a:t>Хорошо </a:t>
            </a:r>
            <a:r>
              <a:rPr lang="ru-RU" sz="2800" dirty="0"/>
              <a:t>сохранившийся замок в старо-английском стиле (1883-1887</a:t>
            </a:r>
            <a:r>
              <a:rPr lang="ru-RU" sz="2800" dirty="0" smtClean="0"/>
              <a:t>).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2433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628271" cy="69115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39286" y="435148"/>
            <a:ext cx="665401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/>
              <a:t>БЕЛОГОРСКИЙ ВОСКРЕСЕНСКИЙ </a:t>
            </a:r>
            <a:r>
              <a:rPr lang="ru-RU" sz="2800" dirty="0" err="1" smtClean="0"/>
              <a:t>МОНАСТЫРЬ.Пещерный</a:t>
            </a:r>
            <a:r>
              <a:rPr lang="ru-RU" sz="2800" dirty="0" smtClean="0"/>
              <a:t> </a:t>
            </a:r>
            <a:r>
              <a:rPr lang="ru-RU" sz="2800" dirty="0"/>
              <a:t>монастырь, начало которому положила Мария Шерстюкова начав в одиночку в 1796 году копать пещерную </a:t>
            </a:r>
            <a:r>
              <a:rPr lang="ru-RU" sz="2800" dirty="0" smtClean="0"/>
              <a:t>церковь</a:t>
            </a:r>
            <a:r>
              <a:rPr lang="ru-RU" sz="2800" dirty="0"/>
              <a:t>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8987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926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73028" y="348342"/>
            <a:ext cx="301897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РОТОНДА.</a:t>
            </a:r>
            <a:r>
              <a:rPr lang="ru-RU" sz="2400" dirty="0"/>
              <a:t> Разрушенное во время Великой Отечественной войны снарядами здание регистратуры больницы, которая служила в те дни госпиталем для раненых солдат. С 1965 г. приобрела статус памятника. Законсервирована в </a:t>
            </a:r>
            <a:r>
              <a:rPr lang="ru-RU" sz="2400" dirty="0" err="1"/>
              <a:t>руинированном</a:t>
            </a:r>
            <a:r>
              <a:rPr lang="ru-RU" sz="2400" dirty="0"/>
              <a:t> состоянии.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5156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93640" y="117693"/>
            <a:ext cx="2098138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/>
              <a:t>ВОРОНЕЖСКИЙ БИОСФЕРНЫЙ ЗАПОВЕДНИК (</a:t>
            </a:r>
            <a:r>
              <a:rPr lang="ru-RU" sz="2400" dirty="0" smtClean="0"/>
              <a:t>КРАСНОЛЕСНЫЙ) Экспериментальный </a:t>
            </a:r>
            <a:r>
              <a:rPr lang="ru-RU" sz="2400" dirty="0"/>
              <a:t>бобровый питомник, музей заповедника, Константиновский целебный </a:t>
            </a:r>
            <a:r>
              <a:rPr lang="ru-RU" sz="2400" dirty="0" smtClean="0"/>
              <a:t>источник</a:t>
            </a:r>
            <a:r>
              <a:rPr lang="ru-RU" sz="2400" dirty="0"/>
              <a:t>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25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8" y="-1"/>
            <a:ext cx="10235822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1744393" y="184666"/>
            <a:ext cx="922371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Деревянный покров.</a:t>
            </a:r>
            <a:r>
              <a:rPr lang="ru-RU" sz="2400" dirty="0"/>
              <a:t> </a:t>
            </a:r>
            <a:r>
              <a:rPr lang="ru-RU" sz="2400" dirty="0" smtClean="0"/>
              <a:t>Храм Покров </a:t>
            </a:r>
            <a:r>
              <a:rPr lang="ru-RU" sz="2400" dirty="0"/>
              <a:t>Пресвятой Богородицы в селе Горенские Выселки </a:t>
            </a:r>
            <a:r>
              <a:rPr lang="ru-RU" sz="2400" dirty="0" err="1"/>
              <a:t>Новоусманского</a:t>
            </a:r>
            <a:r>
              <a:rPr lang="ru-RU" sz="2400" dirty="0"/>
              <a:t> района. Построен он в 1866-1868 гг. и в настоящее время, увы, неуклонно разрушается. Службы в нём не проходят, видны попытки восстановления, но очевидно, что только силами местных жителей сделать это нереально</a:t>
            </a:r>
            <a:r>
              <a:rPr lang="ru-RU" sz="2400" dirty="0" smtClean="0"/>
              <a:t>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38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444" y="0"/>
            <a:ext cx="9181514" cy="6886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1136" y="800910"/>
            <a:ext cx="2719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/>
                </a:solidFill>
                <a:effectLst/>
              </a:rPr>
              <a:t>Конец!!!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84508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51</TotalTime>
  <Words>235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Corbel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Andrey</cp:lastModifiedBy>
  <cp:revision>11</cp:revision>
  <dcterms:created xsi:type="dcterms:W3CDTF">2016-04-11T18:21:08Z</dcterms:created>
  <dcterms:modified xsi:type="dcterms:W3CDTF">2016-04-11T19:13:00Z</dcterms:modified>
</cp:coreProperties>
</file>