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6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0D58F0F-9261-425D-9F9B-BECD146D3014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268652-D107-4364-8AB2-E92294A3D0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70DEC-DFDF-4C4B-AEB2-EF37B82DEA18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A9A4F-9492-4493-8B05-75582B822C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DB67A-1E38-4CE4-8C1F-F78304266A9E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90455-B015-4ACE-B827-538AC0DF86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BD22C-E574-4824-899F-5816C6BFDC8B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6AAA4-2E1E-47EA-81F7-72EDAA0D30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962CAEA-D764-4EBF-8C14-73087AE6625F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D2149C3-64A5-4813-9619-6B31ACCC9B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4A9D3-C879-45AC-9706-D5F350DB76E1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422D8-AF72-480E-91A7-1CCE284111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CB057-B2A0-4196-8D62-286D93F7A681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B8721-469E-4AEB-9D69-4C6A58F3D2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A0F12-B2CB-4CEA-ABCF-CDCBB96B995A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DF204-AE8F-42CB-B4C8-0798C8F872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D48BD39-FC06-4AFF-AEC5-199A15D4AE08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7ADAA29-6F3F-4147-8ABE-C49BCE2386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152B3-E3AC-4A9C-A133-DE02FE428C0C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C7637-D5CB-4E86-B1D1-EFDAED8F67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433C39F-C109-4D41-943D-D217E7840981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74BAD6F-95FA-42DE-954D-D31A47FE6B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6183F9F-5E89-4797-8724-CE384A2F8642}" type="datetimeFigureOut">
              <a:rPr lang="ru-RU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69E44A6-1FAE-4F02-AD89-8E61554487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6" r:id="rId2"/>
    <p:sldLayoutId id="2147483684" r:id="rId3"/>
    <p:sldLayoutId id="2147483677" r:id="rId4"/>
    <p:sldLayoutId id="2147483678" r:id="rId5"/>
    <p:sldLayoutId id="2147483679" r:id="rId6"/>
    <p:sldLayoutId id="2147483685" r:id="rId7"/>
    <p:sldLayoutId id="2147483680" r:id="rId8"/>
    <p:sldLayoutId id="2147483686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13" y="1820863"/>
            <a:ext cx="7772400" cy="1828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Урок английского языка</a:t>
            </a:r>
            <a:br>
              <a:rPr lang="ru-RU" dirty="0" smtClean="0"/>
            </a:br>
            <a:r>
              <a:rPr lang="ru-RU" dirty="0" smtClean="0"/>
              <a:t>4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13" y="3684588"/>
            <a:ext cx="7772400" cy="9144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2428875"/>
            <a:ext cx="8183562" cy="2289175"/>
          </a:xfrm>
        </p:spPr>
        <p:txBody>
          <a:bodyPr>
            <a:normAutofit lnSpcReduction="10000"/>
          </a:bodyPr>
          <a:lstStyle/>
          <a:p>
            <a:pPr marL="265176" indent="-265176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3600" dirty="0" smtClean="0"/>
              <a:t>Good morning, good morning, Good morning to you.</a:t>
            </a:r>
            <a:endParaRPr lang="ru-RU" sz="3600" dirty="0" smtClean="0"/>
          </a:p>
          <a:p>
            <a:pPr marL="265176" indent="-265176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3600" dirty="0" smtClean="0"/>
              <a:t>Good morning, good morning, </a:t>
            </a:r>
          </a:p>
          <a:p>
            <a:pPr marL="265176" indent="-265176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3600" dirty="0" smtClean="0"/>
              <a:t>We are glad to see you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pic>
        <p:nvPicPr>
          <p:cNvPr id="7172" name="Picture 2" descr="C:\Users\user224\Desktop\Конспекты\Английский язык\картинки\2753370-5cdf0ef48beb467f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88" y="142875"/>
            <a:ext cx="2195512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503238" y="1785938"/>
            <a:ext cx="8183562" cy="2932112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en-US" sz="3600" i="1" smtClean="0"/>
              <a:t>A </a:t>
            </a:r>
            <a:r>
              <a:rPr lang="en-US" sz="3600" b="1" i="1" smtClean="0"/>
              <a:t>s</a:t>
            </a:r>
            <a:r>
              <a:rPr lang="en-US" sz="3600" i="1" smtClean="0"/>
              <a:t>ailor went to </a:t>
            </a:r>
            <a:r>
              <a:rPr lang="en-US" sz="3600" b="1" i="1" smtClean="0"/>
              <a:t>s</a:t>
            </a:r>
            <a:r>
              <a:rPr lang="en-US" sz="3600" i="1" smtClean="0"/>
              <a:t>ea</a:t>
            </a:r>
            <a:endParaRPr lang="ru-RU" sz="3600" smtClean="0"/>
          </a:p>
          <a:p>
            <a:pPr algn="ctr">
              <a:buFont typeface="Wingdings 2" pitchFamily="18" charset="2"/>
              <a:buNone/>
            </a:pPr>
            <a:r>
              <a:rPr lang="en-US" sz="3600" i="1" smtClean="0"/>
              <a:t>To </a:t>
            </a:r>
            <a:r>
              <a:rPr lang="en-US" sz="3600" b="1" i="1" smtClean="0"/>
              <a:t>s</a:t>
            </a:r>
            <a:r>
              <a:rPr lang="en-US" sz="3600" i="1" smtClean="0"/>
              <a:t>ee what he could </a:t>
            </a:r>
            <a:r>
              <a:rPr lang="en-US" sz="3600" b="1" i="1" smtClean="0"/>
              <a:t>s</a:t>
            </a:r>
            <a:r>
              <a:rPr lang="en-US" sz="3600" i="1" smtClean="0"/>
              <a:t>ee,</a:t>
            </a:r>
            <a:endParaRPr lang="ru-RU" sz="3600" smtClean="0"/>
          </a:p>
          <a:p>
            <a:pPr algn="ctr">
              <a:buFont typeface="Wingdings 2" pitchFamily="18" charset="2"/>
              <a:buNone/>
            </a:pPr>
            <a:r>
              <a:rPr lang="en-US" sz="3600" i="1" smtClean="0"/>
              <a:t>And all he could </a:t>
            </a:r>
            <a:r>
              <a:rPr lang="en-US" sz="3600" b="1" i="1" smtClean="0"/>
              <a:t>s</a:t>
            </a:r>
            <a:r>
              <a:rPr lang="en-US" sz="3600" i="1" smtClean="0"/>
              <a:t>ee</a:t>
            </a:r>
            <a:endParaRPr lang="ru-RU" sz="3600" smtClean="0"/>
          </a:p>
          <a:p>
            <a:pPr algn="ctr">
              <a:buFont typeface="Wingdings 2" pitchFamily="18" charset="2"/>
              <a:buNone/>
            </a:pPr>
            <a:r>
              <a:rPr lang="en-US" sz="3600" i="1" smtClean="0"/>
              <a:t>Was </a:t>
            </a:r>
            <a:r>
              <a:rPr lang="en-US" sz="3600" b="1" i="1" smtClean="0"/>
              <a:t>s</a:t>
            </a:r>
            <a:r>
              <a:rPr lang="en-US" sz="3600" i="1" smtClean="0"/>
              <a:t>ea, </a:t>
            </a:r>
            <a:r>
              <a:rPr lang="en-US" sz="3600" b="1" i="1" smtClean="0"/>
              <a:t>s</a:t>
            </a:r>
            <a:r>
              <a:rPr lang="en-US" sz="3600" i="1" smtClean="0"/>
              <a:t>ea, </a:t>
            </a:r>
            <a:r>
              <a:rPr lang="en-US" sz="3600" b="1" i="1" smtClean="0"/>
              <a:t>s</a:t>
            </a:r>
            <a:r>
              <a:rPr lang="en-US" sz="3600" i="1" smtClean="0"/>
              <a:t>ea.</a:t>
            </a:r>
            <a:endParaRPr lang="ru-RU" sz="3600" smtClean="0"/>
          </a:p>
          <a:p>
            <a:pPr algn="ctr">
              <a:buFont typeface="Wingdings 2" pitchFamily="18" charset="2"/>
              <a:buNone/>
            </a:pPr>
            <a:endParaRPr lang="ru-RU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142875"/>
            <a:ext cx="8183562" cy="78581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True or False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928688"/>
            <a:ext cx="8572500" cy="4429125"/>
          </a:xfrm>
        </p:spPr>
        <p:txBody>
          <a:bodyPr/>
          <a:lstStyle/>
          <a:p>
            <a:pPr marL="514350" indent="-514350">
              <a:buFont typeface="Verdana" pitchFamily="34" charset="0"/>
              <a:buAutoNum type="arabicPeriod"/>
            </a:pPr>
            <a:r>
              <a:rPr lang="en-US" smtClean="0"/>
              <a:t>There are two flags in it. </a:t>
            </a:r>
            <a:endParaRPr lang="ru-RU" smtClean="0"/>
          </a:p>
          <a:p>
            <a:pPr marL="514350" indent="-514350">
              <a:buFont typeface="Verdana" pitchFamily="34" charset="0"/>
              <a:buAutoNum type="arabicPeriod"/>
            </a:pPr>
            <a:r>
              <a:rPr lang="en-US" smtClean="0"/>
              <a:t>The four parts of the UK have their flower emblems. </a:t>
            </a:r>
            <a:endParaRPr lang="ru-RU" smtClean="0"/>
          </a:p>
          <a:p>
            <a:pPr marL="514350" indent="-514350">
              <a:buFont typeface="Verdana" pitchFamily="34" charset="0"/>
              <a:buAutoNum type="arabicPeriod"/>
            </a:pPr>
            <a:r>
              <a:rPr lang="en-US" smtClean="0"/>
              <a:t>The white rose is a symbol of England.</a:t>
            </a:r>
            <a:endParaRPr lang="ru-RU" smtClean="0"/>
          </a:p>
          <a:p>
            <a:pPr marL="514350" indent="-514350">
              <a:buFont typeface="Verdana" pitchFamily="34" charset="0"/>
              <a:buAutoNum type="arabicPeriod"/>
            </a:pPr>
            <a:r>
              <a:rPr lang="en-US" smtClean="0"/>
              <a:t>The national flower of Wales is the shamrock.</a:t>
            </a:r>
            <a:endParaRPr lang="ru-RU" smtClean="0"/>
          </a:p>
          <a:p>
            <a:pPr marL="514350" indent="-514350">
              <a:buFont typeface="Verdana" pitchFamily="34" charset="0"/>
              <a:buAutoNum type="arabicPeriod"/>
            </a:pPr>
            <a:r>
              <a:rPr lang="en-US" smtClean="0"/>
              <a:t>The red telephone box and the black taxi are famous symbols of London and England.</a:t>
            </a:r>
            <a:endParaRPr lang="ru-RU" smtClean="0"/>
          </a:p>
          <a:p>
            <a:pPr marL="514350" indent="-514350">
              <a:buFont typeface="Verdana" pitchFamily="34" charset="0"/>
              <a:buAutoNum type="arabicPeriod"/>
            </a:pPr>
            <a:r>
              <a:rPr lang="en-US" smtClean="0"/>
              <a:t>The most popular game in Britain is cricket.</a:t>
            </a:r>
            <a:endParaRPr lang="ru-RU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000375" y="3143250"/>
            <a:ext cx="4841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FF0000"/>
                </a:solidFill>
                <a:latin typeface="Verdana" pitchFamily="34" charset="0"/>
              </a:rPr>
              <a:t>F</a:t>
            </a:r>
            <a:endParaRPr lang="ru-RU" sz="3600" b="1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500313" y="5500688"/>
            <a:ext cx="4841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FF0000"/>
                </a:solidFill>
                <a:latin typeface="Verdana" pitchFamily="34" charset="0"/>
              </a:rPr>
              <a:t>F</a:t>
            </a:r>
            <a:endParaRPr lang="ru-RU" sz="3600" b="1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8001000" y="2357438"/>
            <a:ext cx="4841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FF0000"/>
                </a:solidFill>
                <a:latin typeface="Verdana" pitchFamily="34" charset="0"/>
              </a:rPr>
              <a:t>F</a:t>
            </a:r>
            <a:endParaRPr lang="ru-RU" sz="3600" b="1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572125" y="928688"/>
            <a:ext cx="4841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FF0000"/>
                </a:solidFill>
                <a:latin typeface="Verdana" pitchFamily="34" charset="0"/>
              </a:rPr>
              <a:t>F</a:t>
            </a:r>
            <a:endParaRPr lang="ru-RU" sz="3600" b="1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714625" y="4572000"/>
            <a:ext cx="4984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FF0000"/>
                </a:solidFill>
                <a:latin typeface="Verdana" pitchFamily="34" charset="0"/>
              </a:rPr>
              <a:t>T</a:t>
            </a:r>
            <a:endParaRPr lang="ru-RU" sz="3600" b="1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928938" y="1785938"/>
            <a:ext cx="4984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FF0000"/>
                </a:solidFill>
                <a:latin typeface="Verdana" pitchFamily="34" charset="0"/>
              </a:rPr>
              <a:t>T</a:t>
            </a:r>
            <a:endParaRPr lang="ru-RU" sz="3600" b="1">
              <a:solidFill>
                <a:srgbClr val="FF0000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183563" cy="105092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Match the sentences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214438"/>
            <a:ext cx="4143375" cy="471487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 </a:t>
            </a: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1. This is a national flag of the UK...</a:t>
            </a: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2. All children here...</a:t>
            </a: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3. The flower emblem of Northern Ireland is...</a:t>
            </a: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4. The symbol of Scotland...</a:t>
            </a: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5. Tourists like to take...</a:t>
            </a: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6. England's national sport is...</a:t>
            </a: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572000" y="1214438"/>
            <a:ext cx="4143375" cy="47148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182880" tIns="91440">
            <a:normAutofit/>
          </a:bodyPr>
          <a:lstStyle/>
          <a:p>
            <a:pPr marL="265176" indent="-265176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 </a:t>
            </a:r>
            <a:endParaRPr lang="ru-RU" sz="2800" dirty="0">
              <a:solidFill>
                <a:schemeClr val="tx1"/>
              </a:solidFill>
            </a:endParaRPr>
          </a:p>
          <a:p>
            <a:pPr marL="265176" indent="-265176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A. …the shamrock.</a:t>
            </a:r>
            <a:endParaRPr lang="ru-RU" sz="2800" dirty="0">
              <a:solidFill>
                <a:schemeClr val="tx1"/>
              </a:solidFill>
            </a:endParaRPr>
          </a:p>
          <a:p>
            <a:pPr marL="265176" indent="-265176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en-US" sz="2800" dirty="0"/>
              <a:t>B.</a:t>
            </a:r>
            <a:r>
              <a:rPr lang="en-US" sz="2800" dirty="0">
                <a:solidFill>
                  <a:schemeClr val="tx1"/>
                </a:solidFill>
              </a:rPr>
              <a:t> … the thistle.</a:t>
            </a:r>
            <a:endParaRPr lang="ru-RU" sz="2800" dirty="0">
              <a:solidFill>
                <a:schemeClr val="tx1"/>
              </a:solidFill>
            </a:endParaRPr>
          </a:p>
          <a:p>
            <a:pPr marL="265176" indent="-265176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en-US" sz="2800" dirty="0"/>
              <a:t>C</a:t>
            </a:r>
            <a:r>
              <a:rPr lang="en-US" sz="2800" dirty="0">
                <a:solidFill>
                  <a:schemeClr val="tx1"/>
                </a:solidFill>
              </a:rPr>
              <a:t>. …pictures of them on their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cameras.</a:t>
            </a:r>
            <a:endParaRPr lang="ru-RU" sz="2800" dirty="0">
              <a:solidFill>
                <a:schemeClr val="tx1"/>
              </a:solidFill>
            </a:endParaRPr>
          </a:p>
          <a:p>
            <a:pPr marL="265176" indent="-265176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en-US" sz="2800" dirty="0"/>
              <a:t>D</a:t>
            </a:r>
            <a:r>
              <a:rPr lang="en-US" sz="2800" dirty="0">
                <a:solidFill>
                  <a:schemeClr val="tx1"/>
                </a:solidFill>
              </a:rPr>
              <a:t>. …The Union Jack.</a:t>
            </a:r>
            <a:endParaRPr lang="ru-RU" sz="2800" dirty="0">
              <a:solidFill>
                <a:schemeClr val="tx1"/>
              </a:solidFill>
            </a:endParaRPr>
          </a:p>
          <a:p>
            <a:pPr marL="265176" indent="-265176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en-US" sz="2800" dirty="0"/>
              <a:t>E</a:t>
            </a:r>
            <a:r>
              <a:rPr lang="en-US" sz="2800" dirty="0">
                <a:solidFill>
                  <a:schemeClr val="tx1"/>
                </a:solidFill>
              </a:rPr>
              <a:t>. …cricket.</a:t>
            </a:r>
            <a:endParaRPr lang="ru-RU" sz="2800" dirty="0">
              <a:solidFill>
                <a:schemeClr val="tx1"/>
              </a:solidFill>
            </a:endParaRPr>
          </a:p>
          <a:p>
            <a:pPr marL="265176" indent="-265176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en-US" sz="2800" dirty="0"/>
              <a:t>F</a:t>
            </a:r>
            <a:r>
              <a:rPr lang="en-US" sz="2800" dirty="0">
                <a:solidFill>
                  <a:schemeClr val="tx1"/>
                </a:solidFill>
              </a:rPr>
              <a:t>. …learn about them at school.</a:t>
            </a:r>
            <a:endParaRPr lang="ru-RU" sz="2800" dirty="0">
              <a:solidFill>
                <a:schemeClr val="tx1"/>
              </a:solidFill>
            </a:endParaRPr>
          </a:p>
          <a:p>
            <a:pPr marL="265176" indent="-265176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50" y="6072188"/>
            <a:ext cx="8572500" cy="4619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/>
              <a:t>1 – D;   2 – F;   3 – A;   4 – B;   5 – C;   6 - E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0063"/>
            <a:ext cx="5683250" cy="7143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Homework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503238" y="1785938"/>
            <a:ext cx="8183562" cy="2932112"/>
          </a:xfrm>
        </p:spPr>
        <p:txBody>
          <a:bodyPr/>
          <a:lstStyle/>
          <a:p>
            <a:r>
              <a:rPr lang="en-US" smtClean="0"/>
              <a:t>W.b. p.7 ex. 3.</a:t>
            </a:r>
            <a:endParaRPr lang="ru-RU" smtClean="0"/>
          </a:p>
          <a:p>
            <a:r>
              <a:rPr lang="en-US" smtClean="0"/>
              <a:t>S.B. p.16 ex.6 – </a:t>
            </a:r>
            <a:r>
              <a:rPr lang="ru-RU" smtClean="0"/>
              <a:t>записать слова в словарь.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138</TotalTime>
  <Words>165</Words>
  <Application>Microsoft Office PowerPoint</Application>
  <PresentationFormat>Экран (4:3)</PresentationFormat>
  <Paragraphs>40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Verdana</vt:lpstr>
      <vt:lpstr>Arial</vt:lpstr>
      <vt:lpstr>Wingdings 2</vt:lpstr>
      <vt:lpstr>Calibri</vt:lpstr>
      <vt:lpstr>Аспект</vt:lpstr>
      <vt:lpstr>Урок английского языка 4 класс</vt:lpstr>
      <vt:lpstr>Слайд 2</vt:lpstr>
      <vt:lpstr>Слайд 3</vt:lpstr>
      <vt:lpstr>True or False</vt:lpstr>
      <vt:lpstr>Match the sentences</vt:lpstr>
      <vt:lpstr>Homework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user224</dc:creator>
  <cp:lastModifiedBy>Asus</cp:lastModifiedBy>
  <cp:revision>18</cp:revision>
  <dcterms:created xsi:type="dcterms:W3CDTF">2015-03-12T19:29:12Z</dcterms:created>
  <dcterms:modified xsi:type="dcterms:W3CDTF">2016-04-13T12:17:19Z</dcterms:modified>
</cp:coreProperties>
</file>