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0" r:id="rId4"/>
    <p:sldId id="25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02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0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583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663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4029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6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750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9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4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20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019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788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6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0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48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6967193" cy="25922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Интегрированная развивающая деятельность как средство формирования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социально-коммуникативных и речевых умений у детей 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581128"/>
            <a:ext cx="5826719" cy="1096899"/>
          </a:xfrm>
        </p:spPr>
        <p:txBody>
          <a:bodyPr/>
          <a:lstStyle/>
          <a:p>
            <a:r>
              <a:rPr lang="ru-RU" dirty="0" smtClean="0"/>
              <a:t>Учитель-логопед </a:t>
            </a:r>
          </a:p>
          <a:p>
            <a:r>
              <a:rPr lang="ru-RU" dirty="0" smtClean="0"/>
              <a:t>Бутенко Эллина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808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5432" y="980728"/>
            <a:ext cx="6537749" cy="2464626"/>
          </a:xfrm>
        </p:spPr>
        <p:txBody>
          <a:bodyPr/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«Целесообразно использовать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 интегрированных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занятий, которые позволяют гибко реализовать в режиме дня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детской деятельности…»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420559"/>
            <a:ext cx="5826719" cy="1096899"/>
          </a:xfrm>
        </p:spPr>
        <p:txBody>
          <a:bodyPr/>
          <a:lstStyle/>
          <a:p>
            <a:r>
              <a:rPr lang="ru-RU" b="1" dirty="0"/>
              <a:t>Минобразования РФ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19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051" y="0"/>
            <a:ext cx="71323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Интегрированная физкультурно-логопедическая развивающая деятельность «Прогулка в зимний лес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83" y="4036084"/>
            <a:ext cx="4040188" cy="2693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18" y="3321179"/>
            <a:ext cx="3090863" cy="2061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" y="766620"/>
            <a:ext cx="4446036" cy="296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1074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229" y="3436317"/>
            <a:ext cx="3991361" cy="945972"/>
          </a:xfrm>
        </p:spPr>
        <p:txBody>
          <a:bodyPr>
            <a:norm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звукопроизношения и/или слоговой структуры слова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3607296" cy="24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06" y="3972562"/>
            <a:ext cx="3275856" cy="2183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004" y="916628"/>
            <a:ext cx="3613663" cy="2409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83568" y="-113882"/>
            <a:ext cx="4608512" cy="919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65229" y="4686659"/>
            <a:ext cx="4407171" cy="889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детей в основных движениях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752876" y="4021431"/>
            <a:ext cx="3903115" cy="969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координации и общей моторики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752876" y="5333758"/>
            <a:ext cx="3903115" cy="1038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согласовывать слово и жест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765229" y="5933135"/>
            <a:ext cx="3438438" cy="1038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умения работать сообща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87809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</TotalTime>
  <Words>62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Times New Roman</vt:lpstr>
      <vt:lpstr>Trebuchet MS</vt:lpstr>
      <vt:lpstr>Wingdings</vt:lpstr>
      <vt:lpstr>Wingdings 3</vt:lpstr>
      <vt:lpstr>Грань</vt:lpstr>
      <vt:lpstr>Интегрированная развивающая деятельность как средство формирования социально-коммуникативных и речевых умений у детей дошкольного возраста</vt:lpstr>
      <vt:lpstr>«Целесообразно использовать преимущество интегрированных  занятий, которые позволяют гибко реализовать в режиме дня  различные виды детской деятельности…» </vt:lpstr>
      <vt:lpstr>Интегрированная физкультурно-логопедическая развивающая деятельность «Прогулка в зимний лес»</vt:lpstr>
      <vt:lpstr>Коррекция звукопроизношения и/или слоговой структуры слова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Эллина</dc:creator>
  <cp:lastModifiedBy>Бутенко Эллина Александровна</cp:lastModifiedBy>
  <cp:revision>9</cp:revision>
  <dcterms:created xsi:type="dcterms:W3CDTF">2016-03-24T03:45:56Z</dcterms:created>
  <dcterms:modified xsi:type="dcterms:W3CDTF">2016-04-14T12:22:23Z</dcterms:modified>
</cp:coreProperties>
</file>