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1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202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801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25839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6632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640294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467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7508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53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595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349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203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3342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3019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788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463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906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480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933474"/>
            <a:ext cx="2167998" cy="325199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871" y="1387662"/>
            <a:ext cx="4038600" cy="269071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39552" y="9031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Интегрированная развивающая деятельность с воспитателем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«Весенние цветы»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99" y="4509119"/>
            <a:ext cx="2857137" cy="19035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2171" y="4370921"/>
            <a:ext cx="3271987" cy="21799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040933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38233" y="980728"/>
            <a:ext cx="3387610" cy="6928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/>
              <a:t>Интегрированный спортивно-развлекательный </a:t>
            </a:r>
            <a:r>
              <a:rPr lang="ru-RU" sz="2700" b="1" dirty="0" smtClean="0"/>
              <a:t>квест</a:t>
            </a:r>
            <a:br>
              <a:rPr lang="ru-RU" sz="2700" b="1" dirty="0" smtClean="0"/>
            </a:br>
            <a:r>
              <a:rPr lang="ru-RU" sz="2700" b="1" dirty="0" smtClean="0"/>
              <a:t> </a:t>
            </a:r>
            <a:r>
              <a:rPr lang="ru-RU" sz="2700" b="1" dirty="0"/>
              <a:t>«В поисках Снежной Зимы»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4319524"/>
            <a:ext cx="3612728" cy="24084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27538" y="706553"/>
            <a:ext cx="4203867" cy="2802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338086"/>
            <a:ext cx="3584885" cy="23899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72874" y="780301"/>
            <a:ext cx="4115368" cy="2743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69546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737"/>
            <a:ext cx="8229600" cy="63408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Физкультурно-логопедический досуг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«Зимние игры и забавы»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010541"/>
            <a:ext cx="4209818" cy="28065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021885"/>
            <a:ext cx="4209816" cy="28065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870279"/>
            <a:ext cx="4293278" cy="28621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834467"/>
            <a:ext cx="4332986" cy="28886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30110326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82</TotalTime>
  <Words>14</Words>
  <Application>Microsoft Office PowerPoint</Application>
  <PresentationFormat>Экран (4:3)</PresentationFormat>
  <Paragraphs>4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Times New Roman</vt:lpstr>
      <vt:lpstr>Trebuchet MS</vt:lpstr>
      <vt:lpstr>Wingdings 3</vt:lpstr>
      <vt:lpstr>Грань</vt:lpstr>
      <vt:lpstr>Презентация PowerPoint</vt:lpstr>
      <vt:lpstr>Интегрированный спортивно-развлекательный квест  «В поисках Снежной Зимы» </vt:lpstr>
      <vt:lpstr>Физкультурно-логопедический досуг «Зимние игры и забавы»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Эллина</dc:creator>
  <cp:lastModifiedBy>Бутенко Эллина Александровна</cp:lastModifiedBy>
  <cp:revision>9</cp:revision>
  <dcterms:created xsi:type="dcterms:W3CDTF">2016-03-24T03:45:56Z</dcterms:created>
  <dcterms:modified xsi:type="dcterms:W3CDTF">2016-04-14T12:22:54Z</dcterms:modified>
</cp:coreProperties>
</file>