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75" r:id="rId3"/>
    <p:sldId id="277" r:id="rId4"/>
    <p:sldId id="260" r:id="rId5"/>
    <p:sldId id="272" r:id="rId6"/>
    <p:sldId id="273" r:id="rId7"/>
    <p:sldId id="28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CC"/>
    <a:srgbClr val="0000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F1C5F-E549-43B3-90CB-874D7C180F2C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8F402D-FF16-4036-9B97-4EC526ADD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F402D-FF16-4036-9B97-4EC526ADDC3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A3B26-ED9A-4C86-B9AA-D1D33D04D9AD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6FF1-33A2-4262-AB29-E10CB4C81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3042778"/>
      </p:ext>
    </p:extLst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A3B26-ED9A-4C86-B9AA-D1D33D04D9AD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6FF1-33A2-4262-AB29-E10CB4C81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4487591"/>
      </p:ext>
    </p:extLst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A3B26-ED9A-4C86-B9AA-D1D33D04D9AD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6FF1-33A2-4262-AB29-E10CB4C81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0640600"/>
      </p:ext>
    </p:extLst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A3B26-ED9A-4C86-B9AA-D1D33D04D9AD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6FF1-33A2-4262-AB29-E10CB4C81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2154945"/>
      </p:ext>
    </p:extLst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A3B26-ED9A-4C86-B9AA-D1D33D04D9AD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6FF1-33A2-4262-AB29-E10CB4C81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6649180"/>
      </p:ext>
    </p:extLst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A3B26-ED9A-4C86-B9AA-D1D33D04D9AD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6FF1-33A2-4262-AB29-E10CB4C81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6848873"/>
      </p:ext>
    </p:extLst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A3B26-ED9A-4C86-B9AA-D1D33D04D9AD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6FF1-33A2-4262-AB29-E10CB4C81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9303646"/>
      </p:ext>
    </p:extLst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A3B26-ED9A-4C86-B9AA-D1D33D04D9AD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6FF1-33A2-4262-AB29-E10CB4C81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1524787"/>
      </p:ext>
    </p:extLst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A3B26-ED9A-4C86-B9AA-D1D33D04D9AD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6FF1-33A2-4262-AB29-E10CB4C81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268930"/>
      </p:ext>
    </p:extLst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A3B26-ED9A-4C86-B9AA-D1D33D04D9AD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6FF1-33A2-4262-AB29-E10CB4C81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3643243"/>
      </p:ext>
    </p:extLst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A3B26-ED9A-4C86-B9AA-D1D33D04D9AD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6FF1-33A2-4262-AB29-E10CB4C81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6102256"/>
      </p:ext>
    </p:extLst>
  </p:cSld>
  <p:clrMapOvr>
    <a:masterClrMapping/>
  </p:clrMapOvr>
  <p:transition spd="slow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A3B26-ED9A-4C86-B9AA-D1D33D04D9AD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76FF1-33A2-4262-AB29-E10CB4C81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624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 123\Desktop\0_1c87d_7342d697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5" y="357166"/>
            <a:ext cx="60427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Arial Black" pitchFamily="34" charset="0"/>
                <a:cs typeface="Aharoni" pitchFamily="2" charset="-79"/>
              </a:rPr>
              <a:t>Территория творчества</a:t>
            </a:r>
            <a:endParaRPr lang="ru-RU" sz="44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274838"/>
            <a:ext cx="47149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B0F0"/>
                </a:solidFill>
                <a:latin typeface="Arial Black" pitchFamily="34" charset="0"/>
              </a:rPr>
              <a:t>ПОДГОТОВИТЕЛЬНАЯ К ШКОЛЕ ГРУППА «НЕПОСЕДЫ»</a:t>
            </a:r>
          </a:p>
          <a:p>
            <a:endParaRPr lang="ru-RU" sz="2400" dirty="0" smtClean="0">
              <a:solidFill>
                <a:srgbClr val="FFFF00"/>
              </a:solidFill>
            </a:endParaRPr>
          </a:p>
          <a:p>
            <a:pPr algn="r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ru-RU" sz="2400" b="1" dirty="0" smtClean="0">
                <a:solidFill>
                  <a:srgbClr val="FF0066"/>
                </a:solidFill>
                <a:latin typeface="Century Gothic" pitchFamily="34" charset="0"/>
                <a:cs typeface="Courier New" pitchFamily="49" charset="0"/>
              </a:rPr>
              <a:t>Воспитатель:</a:t>
            </a:r>
          </a:p>
          <a:p>
            <a:pPr algn="r">
              <a:buNone/>
            </a:pPr>
            <a:r>
              <a:rPr lang="ru-RU" sz="2400" b="1" dirty="0" smtClean="0">
                <a:solidFill>
                  <a:srgbClr val="FF0066"/>
                </a:solidFill>
                <a:latin typeface="Century Gothic" pitchFamily="34" charset="0"/>
                <a:cs typeface="Courier New" pitchFamily="49" charset="0"/>
              </a:rPr>
              <a:t>                Седова Валентина      Александровна </a:t>
            </a:r>
          </a:p>
          <a:p>
            <a:pPr algn="r">
              <a:buNone/>
            </a:pPr>
            <a:r>
              <a:rPr lang="ru-RU" sz="2400" b="1" dirty="0" smtClean="0">
                <a:solidFill>
                  <a:srgbClr val="FF0066"/>
                </a:solidFill>
                <a:latin typeface="Century Gothic" pitchFamily="34" charset="0"/>
                <a:cs typeface="Courier New" pitchFamily="49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5786454"/>
            <a:ext cx="43577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ru-RU" b="1" dirty="0" smtClean="0">
                <a:solidFill>
                  <a:srgbClr val="FFFF00"/>
                </a:solidFill>
                <a:latin typeface="Arial Black" pitchFamily="34" charset="0"/>
                <a:ea typeface="Times New Roman" pitchFamily="18" charset="0"/>
                <a:cs typeface="Aharoni" pitchFamily="2" charset="-79"/>
              </a:rPr>
              <a:t>МКДОУ «Д/с № 17»  КОРКИНО  </a:t>
            </a:r>
            <a:endParaRPr lang="ru-RU" b="1" dirty="0" smtClean="0">
              <a:solidFill>
                <a:srgbClr val="FFFF00"/>
              </a:solidFill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9230278"/>
      </p:ext>
    </p:extLst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 123\Desktop\0_1c87d_7342d697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C:\Users\user 123\Desktop\IMG_595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857232"/>
            <a:ext cx="4167050" cy="3125387"/>
          </a:xfrm>
          <a:prstGeom prst="rect">
            <a:avLst/>
          </a:prstGeom>
          <a:noFill/>
        </p:spPr>
      </p:pic>
      <p:pic>
        <p:nvPicPr>
          <p:cNvPr id="21506" name="Picture 2" descr="C:\Users\user 123\Desktop\Новая папка (4)\SD\DCIM\НАБРЫЗГ\IMG_018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1571612"/>
            <a:ext cx="4151304" cy="311357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 123\Desktop\0_1c87d_7342d697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Я хочу нарисовать тебя - мир!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E:\фото\IMG_13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428736"/>
            <a:ext cx="3690980" cy="2768323"/>
          </a:xfrm>
          <a:prstGeom prst="rect">
            <a:avLst/>
          </a:prstGeom>
          <a:noFill/>
        </p:spPr>
      </p:pic>
      <p:pic>
        <p:nvPicPr>
          <p:cNvPr id="17412" name="Picture 4" descr="E:\фото\IMG_13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2857496"/>
            <a:ext cx="3619410" cy="27146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 123\Desktop\0_1c87d_7342d697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60" name="Picture 4" descr="C:\Users\user 123\Desktop\110CANON\IMG_13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857496"/>
            <a:ext cx="3929090" cy="2946910"/>
          </a:xfrm>
          <a:prstGeom prst="rect">
            <a:avLst/>
          </a:prstGeom>
          <a:noFill/>
        </p:spPr>
      </p:pic>
      <p:pic>
        <p:nvPicPr>
          <p:cNvPr id="19461" name="Picture 5" descr="C:\Users\user 123\Desktop\110CANON\IMG_13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357298"/>
            <a:ext cx="3794035" cy="2845618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358214" cy="6429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Педагогические диалоги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4105868"/>
      </p:ext>
    </p:extLst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 123\Desktop\0_1c87d_7342d697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85728"/>
            <a:ext cx="4543428" cy="207170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ЖАНРЫ ЖИВОПИСИ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5364" name="Picture 4" descr="E:\тетя валя\dd4c84d543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642918"/>
            <a:ext cx="4177892" cy="2997638"/>
          </a:xfrm>
          <a:prstGeom prst="rect">
            <a:avLst/>
          </a:prstGeom>
          <a:noFill/>
        </p:spPr>
      </p:pic>
      <p:pic>
        <p:nvPicPr>
          <p:cNvPr id="15365" name="Picture 5" descr="E:\тетя валя\12 Жан Батист Грез Портрет Строганов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071678"/>
            <a:ext cx="2889456" cy="3722583"/>
          </a:xfrm>
          <a:prstGeom prst="rect">
            <a:avLst/>
          </a:prstGeom>
          <a:noFill/>
        </p:spPr>
      </p:pic>
      <p:pic>
        <p:nvPicPr>
          <p:cNvPr id="15366" name="Picture 6" descr="E:\тетя валя\3366812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2" y="3929066"/>
            <a:ext cx="4071966" cy="274387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 123\Desktop\0_1c87d_7342d697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МАЛЕНЬКИЙ СКУЛЬПТОР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5363" name="Picture 3" descr="C:\Users\user 123\Desktop\фото лепка\DSC_03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5072066" y="3500438"/>
            <a:ext cx="3667152" cy="2750364"/>
          </a:xfrm>
          <a:prstGeom prst="rect">
            <a:avLst/>
          </a:prstGeom>
          <a:noFill/>
        </p:spPr>
      </p:pic>
      <p:pic>
        <p:nvPicPr>
          <p:cNvPr id="15365" name="Picture 5" descr="C:\Users\user 123\Desktop\фото лепка\DSC_03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1714488"/>
            <a:ext cx="3857651" cy="28932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 123\Desktop\0_1c87d_7342d697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2844" y="142853"/>
            <a:ext cx="4886332" cy="2428891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РАЗБУДИТЕ В РЕБЁНКЕ </a:t>
            </a:r>
            <a:br>
              <a:rPr lang="ru-RU" b="1" i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</a:br>
            <a:r>
              <a:rPr lang="ru-RU" b="1" i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ВОЛШЕБНИКА!</a:t>
            </a:r>
            <a:endParaRPr lang="ru-RU" b="1" i="1" dirty="0">
              <a:solidFill>
                <a:srgbClr val="FFFF00"/>
              </a:solidFill>
              <a:latin typeface="Batang" pitchFamily="18" charset="-127"/>
              <a:ea typeface="Batang" pitchFamily="18" charset="-127"/>
              <a:cs typeface="Aharoni" pitchFamily="2" charset="-79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0" y="4857760"/>
            <a:ext cx="4357718" cy="171451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  <a:latin typeface="Book Antiqua" pitchFamily="18" charset="0"/>
              </a:rPr>
              <a:t>ТВОРЧЕСКИХ ПОБЕД!</a:t>
            </a:r>
            <a:endParaRPr lang="ru-RU" sz="4000" b="1" i="1" dirty="0">
              <a:solidFill>
                <a:srgbClr val="FFFF00"/>
              </a:solidFill>
              <a:latin typeface="Book Antiqua" pitchFamily="18" charset="0"/>
            </a:endParaRPr>
          </a:p>
        </p:txBody>
      </p:sp>
      <p:pic>
        <p:nvPicPr>
          <p:cNvPr id="8" name="Picture 3" descr="E:\фото\IMG_13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09593" y="3333690"/>
            <a:ext cx="3809906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2366</TotalTime>
  <Words>44</Words>
  <Application>Microsoft Office PowerPoint</Application>
  <PresentationFormat>Экран (4:3)</PresentationFormat>
  <Paragraphs>14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Я хочу нарисовать тебя - мир!</vt:lpstr>
      <vt:lpstr>Педагогические диалоги</vt:lpstr>
      <vt:lpstr>ЖАНРЫ ЖИВОПИСИ</vt:lpstr>
      <vt:lpstr>МАЛЕНЬКИЙ СКУЛЬПТОР</vt:lpstr>
      <vt:lpstr>РАЗБУДИТЕ В РЕБЁНКЕ  ВОЛШЕБНИКА!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Серега</dc:creator>
  <cp:lastModifiedBy>user 123</cp:lastModifiedBy>
  <cp:revision>44</cp:revision>
  <dcterms:created xsi:type="dcterms:W3CDTF">2015-11-15T12:37:38Z</dcterms:created>
  <dcterms:modified xsi:type="dcterms:W3CDTF">2016-04-14T17:36:14Z</dcterms:modified>
</cp:coreProperties>
</file>