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2D09"/>
    <a:srgbClr val="FC4936"/>
    <a:srgbClr val="922D00"/>
    <a:srgbClr val="E9D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7" autoAdjust="0"/>
    <p:restoredTop sz="94660"/>
  </p:normalViewPr>
  <p:slideViewPr>
    <p:cSldViewPr snapToGrid="0">
      <p:cViewPr>
        <p:scale>
          <a:sx n="80" d="100"/>
          <a:sy n="80" d="100"/>
        </p:scale>
        <p:origin x="-798" y="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1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2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 cap="none" spc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922D00"/>
                </a:solidFill>
                <a:effectLst>
                  <a:outerShdw blurRad="800100" dist="38100" dir="2640000" algn="bl" rotWithShape="0">
                    <a:schemeClr val="bg1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1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0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0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7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32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69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9D414-25F2-4FB4-8164-A81641633D2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387A3-5257-4DAE-AD1A-53F6A54AE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9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20425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ГБОУ ШКОЛА № 2005 Д/О «КАПИТОШКА»</a:t>
            </a:r>
            <a:br>
              <a:rPr lang="ru-RU" sz="2000" dirty="0" smtClean="0"/>
            </a:br>
            <a:r>
              <a:rPr lang="ru-RU" sz="5400" dirty="0" smtClean="0"/>
              <a:t>«Что было до…»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(Путешествие в прошлое предметов)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83"/>
          <a:stretch/>
        </p:blipFill>
        <p:spPr bwMode="auto">
          <a:xfrm>
            <a:off x="1603169" y="1864427"/>
            <a:ext cx="5795158" cy="430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2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158" y="1270660"/>
            <a:ext cx="6863938" cy="3574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Без понимания прошлого мы не можем понять настоящего»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Аристотель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4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408" y="1021278"/>
            <a:ext cx="6804561" cy="3871356"/>
          </a:xfrm>
        </p:spPr>
        <p:txBody>
          <a:bodyPr>
            <a:normAutofit/>
          </a:bodyPr>
          <a:lstStyle/>
          <a:p>
            <a:r>
              <a:rPr lang="ru-RU" sz="4000" dirty="0"/>
              <a:t>Цель</a:t>
            </a:r>
            <a:r>
              <a:rPr lang="ru-RU" sz="4000" dirty="0" smtClean="0"/>
              <a:t>: Воспитывать бережное отношение к истории своей страны.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69211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05642"/>
            <a:ext cx="7886700" cy="1235034"/>
          </a:xfrm>
        </p:spPr>
        <p:txBody>
          <a:bodyPr>
            <a:noAutofit/>
          </a:bodyPr>
          <a:lstStyle/>
          <a:p>
            <a:r>
              <a:rPr lang="ru-RU" sz="5400" dirty="0"/>
              <a:t>Задачи:</a:t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521" y="1140031"/>
            <a:ext cx="7635833" cy="509451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632D09"/>
                </a:solidFill>
              </a:rPr>
              <a:t>1.Раскрыть перед  детьми удивительный, многообразный рукотворный мир, мир продуктов творческой деятельности человека.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32D09"/>
                </a:solidFill>
              </a:rPr>
              <a:t>2.Познакомить детей с историей изобретения лампочки, швейной машины, стиральной машины, часов, игрушек, утюга, телефона, вычислительной техники и других предметов.</a:t>
            </a:r>
          </a:p>
          <a:p>
            <a:pPr marL="0" indent="0">
              <a:buNone/>
            </a:pPr>
            <a:r>
              <a:rPr lang="ru-RU" dirty="0">
                <a:solidFill>
                  <a:srgbClr val="632D09"/>
                </a:solidFill>
              </a:rPr>
              <a:t>3</a:t>
            </a:r>
            <a:r>
              <a:rPr lang="ru-RU" dirty="0" smtClean="0">
                <a:solidFill>
                  <a:srgbClr val="632D09"/>
                </a:solidFill>
              </a:rPr>
              <a:t>.Углубить знания детей об истории жилища; научить ориентироваться в прошлом и понимать, что человек постоянно стремился улучшить своё жилище.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32D09"/>
                </a:solidFill>
              </a:rPr>
              <a:t> 4.Формировать познавательный интерес к миру; умение внимательно слушать собеседника, спорить, отстаивать свою точку зрения в случае необходимости.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32D09"/>
                </a:solidFill>
              </a:rPr>
              <a:t>5. Развивать ретроспективный взгляд на предметы.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32D09"/>
                </a:solidFill>
              </a:rPr>
              <a:t>6. Активизировать познавательную деятельность детей.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32D09"/>
                </a:solidFill>
              </a:rPr>
              <a:t>6. </a:t>
            </a:r>
            <a:r>
              <a:rPr lang="ru-RU" dirty="0">
                <a:solidFill>
                  <a:srgbClr val="632D09"/>
                </a:solidFill>
              </a:rPr>
              <a:t>В</a:t>
            </a:r>
            <a:r>
              <a:rPr lang="ru-RU" dirty="0" smtClean="0">
                <a:solidFill>
                  <a:srgbClr val="632D09"/>
                </a:solidFill>
              </a:rPr>
              <a:t>оспитывать </a:t>
            </a:r>
            <a:r>
              <a:rPr lang="ru-RU" dirty="0">
                <a:solidFill>
                  <a:srgbClr val="632D09"/>
                </a:solidFill>
              </a:rPr>
              <a:t>у детей бережное отношение к предметам окружающего мира.</a:t>
            </a:r>
          </a:p>
        </p:txBody>
      </p:sp>
    </p:spTree>
    <p:extLst>
      <p:ext uri="{BB962C8B-B14F-4D97-AF65-F5344CB8AC3E}">
        <p14:creationId xmlns:p14="http://schemas.microsoft.com/office/powerpoint/2010/main" val="105038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1919" y="642144"/>
            <a:ext cx="1635125" cy="7921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Создание мини музея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39956" y="2576945"/>
            <a:ext cx="1763815" cy="113153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Показ детьми презентаций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92500" y="1952625"/>
            <a:ext cx="2339975" cy="22431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Работа над проектом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19149" y="3928713"/>
            <a:ext cx="2160588" cy="11525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Составление рассказов по  фотографиям и репродукциям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354" y="4839587"/>
            <a:ext cx="2798711" cy="124627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Продуктивная деятельность (конструирование, рисование, аппликация)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9950" y="2349500"/>
            <a:ext cx="2247106" cy="8636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Игры-путешествия, </a:t>
            </a:r>
            <a:r>
              <a:rPr lang="ru-RU" dirty="0">
                <a:solidFill>
                  <a:schemeClr val="bg1"/>
                </a:solidFill>
              </a:rPr>
              <a:t>занятия, беседы</a:t>
            </a:r>
            <a:r>
              <a:rPr lang="ru-RU" dirty="0"/>
              <a:t>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69950" y="642144"/>
            <a:ext cx="2058987" cy="12239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Сбор информации, изучение  литературы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86059" y="4816465"/>
            <a:ext cx="2017712" cy="8636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Досуг </a:t>
            </a:r>
            <a:r>
              <a:rPr lang="ru-RU" dirty="0" smtClean="0">
                <a:solidFill>
                  <a:schemeClr val="bg1"/>
                </a:solidFill>
              </a:rPr>
              <a:t>«Хорошо у нас в светелке»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63938" y="641350"/>
            <a:ext cx="2268537" cy="61277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Взаимодействие с родителями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5580063" y="947738"/>
            <a:ext cx="1295400" cy="154463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6"/>
            <a:endCxn id="5" idx="1"/>
          </p:cNvCxnSpPr>
          <p:nvPr/>
        </p:nvCxnSpPr>
        <p:spPr>
          <a:xfrm>
            <a:off x="5832475" y="3074194"/>
            <a:ext cx="807481" cy="6851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5"/>
          </p:cNvCxnSpPr>
          <p:nvPr/>
        </p:nvCxnSpPr>
        <p:spPr>
          <a:xfrm>
            <a:off x="5489575" y="3867150"/>
            <a:ext cx="1495425" cy="115093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4572000" y="4195763"/>
            <a:ext cx="7361" cy="100173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2928937" y="3629979"/>
            <a:ext cx="750887" cy="863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6" idx="1"/>
          </p:cNvCxnSpPr>
          <p:nvPr/>
        </p:nvCxnSpPr>
        <p:spPr>
          <a:xfrm flipH="1" flipV="1">
            <a:off x="2447925" y="1633538"/>
            <a:ext cx="1385888" cy="6477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3141663" y="2781300"/>
            <a:ext cx="350837" cy="7143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6" idx="0"/>
            <a:endCxn id="21" idx="2"/>
          </p:cNvCxnSpPr>
          <p:nvPr/>
        </p:nvCxnSpPr>
        <p:spPr>
          <a:xfrm flipV="1">
            <a:off x="4662488" y="1254125"/>
            <a:ext cx="34925" cy="6985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11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282534"/>
            <a:ext cx="7886700" cy="3621975"/>
          </a:xfrm>
        </p:spPr>
        <p:txBody>
          <a:bodyPr/>
          <a:lstStyle/>
          <a:p>
            <a:r>
              <a:rPr lang="ru-RU" sz="6000" dirty="0" smtClean="0"/>
              <a:t>СПАСИБО </a:t>
            </a:r>
            <a:br>
              <a:rPr lang="ru-RU" sz="6000" dirty="0" smtClean="0"/>
            </a:br>
            <a:r>
              <a:rPr lang="ru-RU" sz="6000" dirty="0" smtClean="0"/>
              <a:t>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44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ldbook">
      <a:majorFont>
        <a:latin typeface="Bookman Old Style"/>
        <a:ea typeface=""/>
        <a:cs typeface=""/>
      </a:majorFont>
      <a:minorFont>
        <a:latin typeface="Book Antiqu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</TotalTime>
  <Words>180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ГБОУ ШКОЛА № 2005 Д/О «КАПИТОШКА» «Что было до…» (Путешествие в прошлое предметов)</vt:lpstr>
      <vt:lpstr>     «Без понимания прошлого мы не можем понять настоящего»   Аристотель    </vt:lpstr>
      <vt:lpstr>Цель: Воспитывать бережное отношение к истории своей страны. </vt:lpstr>
      <vt:lpstr>Задачи: 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Dmytro</dc:creator>
  <cp:lastModifiedBy>Оксана Зарубина</cp:lastModifiedBy>
  <cp:revision>34</cp:revision>
  <dcterms:created xsi:type="dcterms:W3CDTF">2015-10-12T16:01:33Z</dcterms:created>
  <dcterms:modified xsi:type="dcterms:W3CDTF">2016-04-15T17:11:22Z</dcterms:modified>
</cp:coreProperties>
</file>