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116" y="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19B12FF-C7B5-47E6-B79B-97F5253DF0E8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855CE8B-80E3-4BED-845F-88F7ABEDDF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12FF-C7B5-47E6-B79B-97F5253DF0E8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5CE8B-80E3-4BED-845F-88F7ABEDDF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12FF-C7B5-47E6-B79B-97F5253DF0E8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5CE8B-80E3-4BED-845F-88F7ABEDDF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19B12FF-C7B5-47E6-B79B-97F5253DF0E8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55CE8B-80E3-4BED-845F-88F7ABEDDF2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19B12FF-C7B5-47E6-B79B-97F5253DF0E8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855CE8B-80E3-4BED-845F-88F7ABEDDF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12FF-C7B5-47E6-B79B-97F5253DF0E8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5CE8B-80E3-4BED-845F-88F7ABEDDF2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12FF-C7B5-47E6-B79B-97F5253DF0E8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5CE8B-80E3-4BED-845F-88F7ABEDDF2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19B12FF-C7B5-47E6-B79B-97F5253DF0E8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55CE8B-80E3-4BED-845F-88F7ABEDDF2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12FF-C7B5-47E6-B79B-97F5253DF0E8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5CE8B-80E3-4BED-845F-88F7ABEDDF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19B12FF-C7B5-47E6-B79B-97F5253DF0E8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55CE8B-80E3-4BED-845F-88F7ABEDDF2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19B12FF-C7B5-47E6-B79B-97F5253DF0E8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55CE8B-80E3-4BED-845F-88F7ABEDDF2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19B12FF-C7B5-47E6-B79B-97F5253DF0E8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855CE8B-80E3-4BED-845F-88F7ABEDDF2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81263"/>
            <a:ext cx="7488832" cy="3545955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        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>
                <a:solidFill>
                  <a:schemeClr val="tx1"/>
                </a:solidFill>
              </a:rPr>
              <a:t> </a:t>
            </a:r>
            <a:r>
              <a:rPr lang="ru-RU" sz="4800" dirty="0" smtClean="0">
                <a:solidFill>
                  <a:schemeClr val="tx1"/>
                </a:solidFill>
              </a:rPr>
              <a:t>        МССУОР №1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   презентация на тему:</a:t>
            </a:r>
            <a:r>
              <a:rPr lang="ru-RU" sz="4800" dirty="0">
                <a:solidFill>
                  <a:schemeClr val="tx1"/>
                </a:solidFill>
              </a:rPr>
              <a:t/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6000" dirty="0" smtClean="0">
                <a:solidFill>
                  <a:schemeClr val="tx1"/>
                </a:solidFill>
              </a:rPr>
              <a:t>      </a:t>
            </a:r>
            <a:r>
              <a:rPr lang="ru-RU" sz="4900" dirty="0" smtClean="0">
                <a:solidFill>
                  <a:schemeClr val="tx1"/>
                </a:solidFill>
              </a:rPr>
              <a:t>«местоимение»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 РУССКИЙ ЯЗЫК 6 КЛАСС 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293096"/>
            <a:ext cx="7416824" cy="2103711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        Выполнила ученица 6 класса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Ковалёва Александра      </a:t>
            </a:r>
          </a:p>
          <a:p>
            <a:r>
              <a:rPr lang="ru-RU" sz="2400" dirty="0" smtClean="0"/>
              <a:t>   Руководитель: учитель русского языка и  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литературы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Кондрашова Валентина Михайловна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4593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МЕСТОИМЕНИЕ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556792"/>
            <a:ext cx="7704856" cy="4873752"/>
          </a:xfrm>
        </p:spPr>
        <p:txBody>
          <a:bodyPr/>
          <a:lstStyle/>
          <a:p>
            <a:r>
              <a:rPr lang="ru-RU" dirty="0" smtClean="0"/>
              <a:t>Местоимение – часть  речи, которая указывает на предметы, признаки и количества, но не называет их. </a:t>
            </a:r>
          </a:p>
          <a:p>
            <a:r>
              <a:rPr lang="ru-RU" dirty="0" smtClean="0"/>
              <a:t>Местоимения, как правило, изменяются по падежам. Есть местоимения, которые, кроме того, изменяются по родам и ислам. </a:t>
            </a:r>
          </a:p>
          <a:p>
            <a:r>
              <a:rPr lang="ru-RU" dirty="0" smtClean="0"/>
              <a:t>В предложении местоимения обычно бывают подлежащими, дополнениями и определениями.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026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разряды местоимений 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sz="3200" dirty="0" smtClean="0"/>
              <a:t>Местоимения бывают</a:t>
            </a:r>
          </a:p>
          <a:p>
            <a:r>
              <a:rPr lang="ru-RU" sz="3200" dirty="0" smtClean="0"/>
              <a:t>Личные </a:t>
            </a:r>
          </a:p>
          <a:p>
            <a:r>
              <a:rPr lang="ru-RU" sz="3200" dirty="0" smtClean="0"/>
              <a:t>Возвратное – себя </a:t>
            </a:r>
          </a:p>
          <a:p>
            <a:r>
              <a:rPr lang="ru-RU" sz="3200" dirty="0" smtClean="0"/>
              <a:t>Вопросительные </a:t>
            </a:r>
          </a:p>
          <a:p>
            <a:r>
              <a:rPr lang="ru-RU" sz="3200" dirty="0" smtClean="0"/>
              <a:t>Относительные </a:t>
            </a:r>
          </a:p>
          <a:p>
            <a:r>
              <a:rPr lang="ru-RU" sz="3200" dirty="0" smtClean="0"/>
              <a:t>Неопределённые </a:t>
            </a:r>
          </a:p>
          <a:p>
            <a:r>
              <a:rPr lang="ru-RU" sz="3200" dirty="0" smtClean="0"/>
              <a:t>Отрицательные </a:t>
            </a:r>
          </a:p>
          <a:p>
            <a:r>
              <a:rPr lang="ru-RU" sz="3200" dirty="0" smtClean="0"/>
              <a:t>Притяжательные </a:t>
            </a:r>
          </a:p>
          <a:p>
            <a:pPr marL="0" indent="0">
              <a:buNone/>
            </a:pPr>
            <a:endParaRPr lang="ru-RU" sz="32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456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Личные местоимения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59216" cy="4873752"/>
          </a:xfrm>
        </p:spPr>
        <p:txBody>
          <a:bodyPr/>
          <a:lstStyle/>
          <a:p>
            <a:r>
              <a:rPr lang="ru-RU" dirty="0" smtClean="0"/>
              <a:t>Личные местоимения – </a:t>
            </a:r>
            <a:r>
              <a:rPr lang="ru-RU" i="1" dirty="0" smtClean="0"/>
              <a:t>я, ты, он (она, оно), мы, вы, они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Личные местоимения отвечают на вопросы падежей. </a:t>
            </a:r>
          </a:p>
          <a:p>
            <a:r>
              <a:rPr lang="ru-RU" dirty="0" smtClean="0"/>
              <a:t>При склонении личных местоимений иногда меняется всё слово, например</a:t>
            </a:r>
            <a:r>
              <a:rPr lang="en-US" dirty="0"/>
              <a:t>:</a:t>
            </a:r>
            <a:r>
              <a:rPr lang="en-US" dirty="0" smtClean="0"/>
              <a:t> </a:t>
            </a:r>
            <a:r>
              <a:rPr lang="ru-RU" dirty="0" smtClean="0"/>
              <a:t>в именительном падеже – </a:t>
            </a:r>
            <a:r>
              <a:rPr lang="ru-RU" i="1" dirty="0" smtClean="0"/>
              <a:t>я</a:t>
            </a:r>
            <a:r>
              <a:rPr lang="ru-RU" dirty="0" smtClean="0"/>
              <a:t>, а в родительном – совсем другая основа – </a:t>
            </a:r>
            <a:r>
              <a:rPr lang="ru-RU" i="1" dirty="0" smtClean="0"/>
              <a:t>меня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Иногда в корне происходит чередование</a:t>
            </a:r>
            <a:r>
              <a:rPr lang="en-US" dirty="0" smtClean="0"/>
              <a:t>: </a:t>
            </a:r>
            <a:r>
              <a:rPr lang="ru-RU" i="1" dirty="0" smtClean="0"/>
              <a:t>тебя </a:t>
            </a:r>
            <a:r>
              <a:rPr lang="ru-RU" dirty="0" smtClean="0"/>
              <a:t> </a:t>
            </a:r>
            <a:r>
              <a:rPr lang="ru-RU" i="1" dirty="0" smtClean="0"/>
              <a:t>–тобой ,</a:t>
            </a:r>
            <a:r>
              <a:rPr lang="ru-RU" dirty="0" smtClean="0"/>
              <a:t> </a:t>
            </a:r>
            <a:r>
              <a:rPr lang="ru-RU" i="1" dirty="0" smtClean="0"/>
              <a:t>меня</a:t>
            </a:r>
            <a:r>
              <a:rPr lang="ru-RU" dirty="0" smtClean="0"/>
              <a:t> – </a:t>
            </a:r>
            <a:r>
              <a:rPr lang="ru-RU" i="1" dirty="0" smtClean="0"/>
              <a:t>мне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Местоимение 3-го лица </a:t>
            </a:r>
            <a:r>
              <a:rPr lang="ru-RU" i="1" dirty="0" smtClean="0"/>
              <a:t>он </a:t>
            </a:r>
            <a:r>
              <a:rPr lang="ru-RU" dirty="0" smtClean="0"/>
              <a:t>изменяется по родам: </a:t>
            </a:r>
            <a:r>
              <a:rPr lang="ru-RU" i="1" dirty="0" smtClean="0"/>
              <a:t>она, оно</a:t>
            </a:r>
            <a:r>
              <a:rPr lang="ru-RU" dirty="0" smtClean="0"/>
              <a:t>.</a:t>
            </a:r>
            <a:r>
              <a:rPr lang="ru-RU" i="1" dirty="0" smtClean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896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158</TotalTime>
  <Words>172</Words>
  <Application>Microsoft Office PowerPoint</Application>
  <PresentationFormat>Экран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Эркер</vt:lpstr>
      <vt:lpstr>                  МССУОР №1    презентация на тему:       «местоимение»  РУССКИЙ ЯЗЫК 6 КЛАСС </vt:lpstr>
      <vt:lpstr>  МЕСТОИМЕНИЕ </vt:lpstr>
      <vt:lpstr>разряды местоимений </vt:lpstr>
      <vt:lpstr>Личные местоимения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15</cp:revision>
  <dcterms:created xsi:type="dcterms:W3CDTF">2016-03-27T09:23:58Z</dcterms:created>
  <dcterms:modified xsi:type="dcterms:W3CDTF">2016-03-27T12:02:57Z</dcterms:modified>
</cp:coreProperties>
</file>