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60" r:id="rId5"/>
    <p:sldId id="261" r:id="rId6"/>
    <p:sldId id="257" r:id="rId7"/>
    <p:sldId id="258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296305-5A04-47FD-AF31-4C29F4642A9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4CF65E-4CA8-4C67-AC24-9F617F51946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2486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Филиал МКОУ «</a:t>
            </a:r>
            <a:r>
              <a:rPr lang="ru-RU" sz="4000" dirty="0" err="1" smtClean="0">
                <a:solidFill>
                  <a:srgbClr val="FFFF00"/>
                </a:solidFill>
              </a:rPr>
              <a:t>Шамарская</a:t>
            </a:r>
            <a:r>
              <a:rPr lang="ru-RU" sz="4000" dirty="0" smtClean="0">
                <a:solidFill>
                  <a:srgbClr val="FFFF00"/>
                </a:solidFill>
              </a:rPr>
              <a:t> СОШ № 26» - «Горная СОШ»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3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Исследовательский проект «Право на образование»</a:t>
            </a:r>
            <a:endParaRPr lang="ru-RU" sz="53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3314"/>
            <a:ext cx="7854696" cy="242889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FF00"/>
                </a:solidFill>
              </a:rPr>
              <a:t>Работу выполнили учащиеся 3 класса: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Калинин Саша, Зверев Кирилл,</a:t>
            </a:r>
          </a:p>
          <a:p>
            <a:r>
              <a:rPr lang="ru-RU" sz="1800" dirty="0" err="1" smtClean="0">
                <a:solidFill>
                  <a:srgbClr val="FFFF00"/>
                </a:solidFill>
              </a:rPr>
              <a:t>Мухаматчина</a:t>
            </a:r>
            <a:r>
              <a:rPr lang="ru-RU" sz="1800" dirty="0" smtClean="0">
                <a:solidFill>
                  <a:srgbClr val="FFFF00"/>
                </a:solidFill>
              </a:rPr>
              <a:t> Софья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Руководитель проекта: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Зеленкина Елена Николаевна, 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учитель начальных классов </a:t>
            </a:r>
            <a:r>
              <a:rPr lang="en-US" sz="1800" dirty="0" smtClean="0">
                <a:solidFill>
                  <a:srgbClr val="FFFF00"/>
                </a:solidFill>
              </a:rPr>
              <a:t>I</a:t>
            </a:r>
            <a:r>
              <a:rPr lang="ru-RU" sz="1800" dirty="0" smtClean="0">
                <a:solidFill>
                  <a:srgbClr val="FFFF00"/>
                </a:solidFill>
              </a:rPr>
              <a:t> кв. категория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0"/>
            <a:ext cx="814393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нашего исследования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узнать больше о праве на образование.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Узнать в толковом словаре  значение слов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Выявить,  в каких документах это право записано;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Взять интервью у директора школы </a:t>
            </a: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М. Тарасовой, заведующей детским </a:t>
            </a: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садом </a:t>
            </a: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Оберюхтиной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Право  - охраняемая государством, узаконенная возможность что-нибудь делать, осуществлять.</a:t>
            </a:r>
          </a:p>
          <a:p>
            <a:pPr lvl="0"/>
            <a:r>
              <a:rPr lang="ru-RU" dirty="0" smtClean="0"/>
              <a:t>Право  -  совокупность устанавливаемых и охраняемых государственной властью норм и правил, регулирующих отношения людей в обществе.</a:t>
            </a:r>
          </a:p>
          <a:p>
            <a:pPr lvl="0"/>
            <a:r>
              <a:rPr lang="ru-RU" dirty="0" smtClean="0"/>
              <a:t>Образование – процесс усвоения знаний, обучение, просвещение.</a:t>
            </a:r>
          </a:p>
          <a:p>
            <a:pPr lvl="0"/>
            <a:r>
              <a:rPr lang="ru-RU" dirty="0" smtClean="0"/>
              <a:t>Образование – совокупность знаний полученных в результате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ЕЛЕНА\Рабочий стол\Зам.дир. по ВР\конституц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00042"/>
            <a:ext cx="6072230" cy="8334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ЕЛЕНА\Рабочий стол\Зам.дир. по ВР\конвен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72400" cy="1066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3429024" cy="1571636"/>
          </a:xfrm>
        </p:spPr>
        <p:txBody>
          <a:bodyPr/>
          <a:lstStyle/>
          <a:p>
            <a:r>
              <a:rPr lang="ru-RU" b="1" dirty="0" smtClean="0"/>
              <a:t>Интервью с заведующей детским садом </a:t>
            </a:r>
            <a:r>
              <a:rPr lang="ru-RU" b="1" dirty="0" err="1" smtClean="0"/>
              <a:t>Оберюхтиной</a:t>
            </a:r>
            <a:r>
              <a:rPr lang="ru-RU" b="1" dirty="0" smtClean="0"/>
              <a:t> Л.А.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857364"/>
            <a:ext cx="3000404" cy="439103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1800" b="1" dirty="0" smtClean="0"/>
              <a:t>Мы узнали, что дети в детском саду не просто играют, а через игру их обучают. Детей учат рисовать, лепить, рассказывать стихи и сказки, правильно держать ручку, уметь слушать воспитателя и многому другому. А называется это образование  «дошкольное». И на дошкольное образование также имеет право каждый ребёнок.</a:t>
            </a:r>
          </a:p>
          <a:p>
            <a:endParaRPr lang="ru-RU" dirty="0"/>
          </a:p>
        </p:txBody>
      </p:sp>
      <p:pic>
        <p:nvPicPr>
          <p:cNvPr id="1026" name="Picture 2" descr="C:\Documents and Settings\ЕЛЕНА\Рабочий стол\DSC03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071547"/>
            <a:ext cx="4997478" cy="480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14352"/>
            <a:ext cx="3286156" cy="1162050"/>
          </a:xfrm>
        </p:spPr>
        <p:txBody>
          <a:bodyPr/>
          <a:lstStyle/>
          <a:p>
            <a:r>
              <a:rPr lang="ru-RU" b="1" dirty="0" smtClean="0"/>
              <a:t>Интервью с директором школы Тарасовой И.М.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676400"/>
            <a:ext cx="3286148" cy="4572000"/>
          </a:xfrm>
        </p:spPr>
        <p:txBody>
          <a:bodyPr/>
          <a:lstStyle/>
          <a:p>
            <a:r>
              <a:rPr lang="ru-RU" sz="1600" dirty="0" smtClean="0"/>
              <a:t>Мы узнали, что ребёнок принимается в школу не раньше 6 с половиной лет, но и не позже 8 лет. Что ребёнка приводят в школу родители и пишут заявление. Интересно, что в настоящее время можно написать заявление по интернету, зайдя на сайт школы. Каждый ребёнок должен получить среднее (полное) общее образование. А чтобы дойти до 11 класса, мы должны пройти 3 ступени образования: начальное, основное общее, среднее (полное) общее образования. Всё это прописано в специальном документе, который называется «Закон об образовании».</a:t>
            </a:r>
          </a:p>
          <a:p>
            <a:endParaRPr lang="ru-RU" dirty="0"/>
          </a:p>
        </p:txBody>
      </p:sp>
      <p:pic>
        <p:nvPicPr>
          <p:cNvPr id="2050" name="Picture 2" descr="C:\Documents and Settings\ЕЛЕНА\Рабочий стол\DSC038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142985"/>
            <a:ext cx="5111750" cy="473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85392"/>
            <a:ext cx="4429156" cy="628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4286248" cy="891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Стихотворение</a:t>
            </a: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Наше право на обучение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Раньше думали мы, что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права водить АВТО,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оказывается что же?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имеет права тоже!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в Конституции статья,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Номер 43 она.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чём гласит она, ВНИМАНИЕ!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имеет право на образование!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детский сад мы все ходили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Рисовать, лепить учились,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считать, и петь, плясать,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Ручку правильно держать!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Оказывается, наши старания 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тоже образование.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Образование прикольное, 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Называется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ДОШКОЛЬНОЕ!</a:t>
            </a: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0"/>
            <a:ext cx="471487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и взрослые мы стали,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Шесть нам с лишним уже стало!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 в школу привела, в первый класс нас отдала!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мы учимся читать,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Буквы правильно писать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начальная ступенька,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Образованье будем продолжать!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пятый скоро мы пойдём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 вторую ступень шагнём,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основное общее образование приобретём!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а третья ступень - станем взрослыми совсем!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нам определиться, куда пойдём потом учиться!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прежде нам на пять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всем ЕГЭ сдать!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потом и ты и 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Приедем в милые края!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детей учить,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людей лечить!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142</TotalTime>
  <Words>522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Филиал МКОУ «Шамарская СОШ № 26» - «Горная СОШ» Исследовательский проект «Право на образование»</vt:lpstr>
      <vt:lpstr>Слайд 2</vt:lpstr>
      <vt:lpstr>Слайд 3</vt:lpstr>
      <vt:lpstr>Слайд 4</vt:lpstr>
      <vt:lpstr>Слайд 5</vt:lpstr>
      <vt:lpstr>Интервью с заведующей детским садом Оберюхтиной Л.А.</vt:lpstr>
      <vt:lpstr>Интервью с директором школы Тарасовой И.М.</vt:lpstr>
      <vt:lpstr>Слайд 8</vt:lpstr>
      <vt:lpstr>Слайд 9</vt:lpstr>
      <vt:lpstr>СПАСИБО ЗА ВНИМАНИЕ!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ИсслеФилиал МКОУдовательский проект «Право на образование»</dc:title>
  <dc:creator>ЕЛЕНА</dc:creator>
  <cp:lastModifiedBy>ЕЛЕНА</cp:lastModifiedBy>
  <cp:revision>17</cp:revision>
  <dcterms:created xsi:type="dcterms:W3CDTF">2013-01-18T02:51:35Z</dcterms:created>
  <dcterms:modified xsi:type="dcterms:W3CDTF">2013-01-25T02:45:38Z</dcterms:modified>
</cp:coreProperties>
</file>