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8280920" cy="1008111"/>
          </a:xfrm>
        </p:spPr>
        <p:txBody>
          <a:bodyPr>
            <a:noAutofit/>
          </a:bodyPr>
          <a:lstStyle/>
          <a:p>
            <a:r>
              <a:rPr lang="ru-RU" alt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пришёл к нам на урок</a:t>
            </a:r>
            <a:r>
              <a:rPr lang="ru-RU" alt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1844824"/>
            <a:ext cx="5544616" cy="2464297"/>
          </a:xfrm>
        </p:spPr>
        <p:txBody>
          <a:bodyPr>
            <a:normAutofit fontScale="92500"/>
          </a:bodyPr>
          <a:lstStyle/>
          <a:p>
            <a:r>
              <a:rPr lang="ru-RU" alt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Признаюсь, братцы, смело:</a:t>
            </a:r>
            <a:br>
              <a:rPr lang="ru-RU" alt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– то я чудак!</a:t>
            </a:r>
            <a:br>
              <a:rPr lang="ru-RU" alt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Всё, чтобы я не делал – </a:t>
            </a:r>
            <a:br>
              <a:rPr lang="ru-RU" alt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делаю не так!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iCAFYQ08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1196752"/>
            <a:ext cx="4536504" cy="55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3" descr="Ромашки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457" y="4824413"/>
            <a:ext cx="6826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3" descr="Ромашки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030" y="5803925"/>
            <a:ext cx="6826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3" descr="Ромашки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32463"/>
            <a:ext cx="6826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386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BC5639-0027-4909-B14D-25EA26BED1F0}" type="datetime1">
              <a:rPr lang="ru-RU" smtClean="0"/>
              <a:pPr>
                <a:defRPr/>
              </a:pPr>
              <a:t>11.03.2015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6AEA71-0990-4CF8-9C77-A33830E6F2B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4100" name="Picture 28" descr="3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19925" y="5589588"/>
            <a:ext cx="60325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28" descr="3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540750" y="4941888"/>
            <a:ext cx="60325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8" descr="3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56550" y="6042025"/>
            <a:ext cx="60325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43" descr="Ромашки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6826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43" descr="Ромашки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732463"/>
            <a:ext cx="6826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43" descr="Ромашки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949950"/>
            <a:ext cx="6826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43" descr="Ромашки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157788"/>
            <a:ext cx="6826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43" descr="Ромашки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4797425"/>
            <a:ext cx="6826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43" descr="Ромашки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32463"/>
            <a:ext cx="6826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 descr="Сказочные рисунки художника Thomas Kinkade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5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3995936" y="268311"/>
            <a:ext cx="219588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3</a:t>
            </a:r>
            <a:r>
              <a:rPr lang="ru-RU" altLang="ru-RU" sz="6000" b="1" dirty="0">
                <a:solidFill>
                  <a:schemeClr val="bg1"/>
                </a:solidFill>
                <a:latin typeface="Comic Sans MS" pitchFamily="66" charset="0"/>
              </a:rPr>
              <a:t>●</a:t>
            </a: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2771800" y="3647619"/>
            <a:ext cx="19431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3</a:t>
            </a:r>
            <a:r>
              <a:rPr lang="ru-RU" altLang="ru-RU" sz="6000" b="1" dirty="0">
                <a:solidFill>
                  <a:schemeClr val="bg1"/>
                </a:solidFill>
                <a:latin typeface="Comic Sans MS" pitchFamily="66" charset="0"/>
              </a:rPr>
              <a:t>●</a:t>
            </a: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2193925" y="1041126"/>
            <a:ext cx="19431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3</a:t>
            </a:r>
            <a:r>
              <a:rPr lang="ru-RU" altLang="ru-RU" sz="6000" b="1" dirty="0">
                <a:solidFill>
                  <a:schemeClr val="bg1"/>
                </a:solidFill>
                <a:latin typeface="Comic Sans MS" pitchFamily="66" charset="0"/>
              </a:rPr>
              <a:t>●</a:t>
            </a: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528637" y="234083"/>
            <a:ext cx="19431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3</a:t>
            </a:r>
            <a:r>
              <a:rPr lang="ru-RU" altLang="ru-RU" sz="6000" b="1" dirty="0">
                <a:solidFill>
                  <a:schemeClr val="bg1"/>
                </a:solidFill>
                <a:latin typeface="Comic Sans MS" pitchFamily="66" charset="0"/>
              </a:rPr>
              <a:t>●</a:t>
            </a: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4499992" y="2371483"/>
            <a:ext cx="19431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3</a:t>
            </a:r>
            <a:r>
              <a:rPr lang="ru-RU" altLang="ru-RU" sz="6000" b="1" dirty="0">
                <a:solidFill>
                  <a:schemeClr val="bg1"/>
                </a:solidFill>
                <a:latin typeface="Comic Sans MS" pitchFamily="66" charset="0"/>
              </a:rPr>
              <a:t>●</a:t>
            </a: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1691680" y="2164073"/>
            <a:ext cx="19431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3</a:t>
            </a:r>
            <a:r>
              <a:rPr lang="ru-RU" altLang="ru-RU" sz="6000" b="1" dirty="0">
                <a:solidFill>
                  <a:schemeClr val="bg1"/>
                </a:solidFill>
                <a:latin typeface="Comic Sans MS" pitchFamily="66" charset="0"/>
              </a:rPr>
              <a:t>●</a:t>
            </a: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6185317" y="4414861"/>
            <a:ext cx="19431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3</a:t>
            </a:r>
            <a:r>
              <a:rPr lang="ru-RU" altLang="ru-RU" sz="6000" b="1" dirty="0">
                <a:solidFill>
                  <a:schemeClr val="bg1"/>
                </a:solidFill>
                <a:latin typeface="Comic Sans MS" pitchFamily="66" charset="0"/>
              </a:rPr>
              <a:t>●</a:t>
            </a: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4128" name="Text Box 32"/>
          <p:cNvSpPr txBox="1">
            <a:spLocks noChangeArrowheads="1"/>
          </p:cNvSpPr>
          <p:nvPr/>
        </p:nvSpPr>
        <p:spPr bwMode="auto">
          <a:xfrm>
            <a:off x="250825" y="1715939"/>
            <a:ext cx="19431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3</a:t>
            </a:r>
            <a:r>
              <a:rPr lang="ru-RU" altLang="ru-RU" sz="6000" b="1" dirty="0">
                <a:solidFill>
                  <a:schemeClr val="bg1"/>
                </a:solidFill>
                <a:latin typeface="Comic Sans MS" pitchFamily="66" charset="0"/>
              </a:rPr>
              <a:t>●</a:t>
            </a: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4129" name="Text Box 33"/>
          <p:cNvSpPr txBox="1">
            <a:spLocks noChangeArrowheads="1"/>
          </p:cNvSpPr>
          <p:nvPr/>
        </p:nvSpPr>
        <p:spPr bwMode="auto">
          <a:xfrm>
            <a:off x="7019925" y="2414692"/>
            <a:ext cx="19431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3</a:t>
            </a:r>
            <a:r>
              <a:rPr lang="ru-RU" altLang="ru-RU" sz="6000" b="1" dirty="0">
                <a:solidFill>
                  <a:schemeClr val="bg1"/>
                </a:solidFill>
                <a:latin typeface="Comic Sans MS" pitchFamily="66" charset="0"/>
              </a:rPr>
              <a:t>●</a:t>
            </a: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8</a:t>
            </a:r>
          </a:p>
        </p:txBody>
      </p:sp>
      <p:pic>
        <p:nvPicPr>
          <p:cNvPr id="24" name="Рисунок 23" descr="i_04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AFDFF"/>
              </a:clrFrom>
              <a:clrTo>
                <a:srgbClr val="FA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" y="3695700"/>
            <a:ext cx="11334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6732091" y="836711"/>
            <a:ext cx="244891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4</a:t>
            </a:r>
            <a:r>
              <a:rPr lang="ru-RU" altLang="ru-RU" sz="6000" b="1" dirty="0">
                <a:solidFill>
                  <a:schemeClr val="bg1"/>
                </a:solidFill>
                <a:latin typeface="Comic Sans MS" pitchFamily="66" charset="0"/>
              </a:rPr>
              <a:t>●</a:t>
            </a:r>
            <a:r>
              <a:rPr lang="ru-RU" altLang="ru-RU" sz="8000" b="1" dirty="0">
                <a:solidFill>
                  <a:schemeClr val="bg1"/>
                </a:solidFill>
                <a:latin typeface="Comic Sans MS" pitchFamily="66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95661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0.08663 4.44444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Left)">
                                      <p:cBhvr>
                                        <p:cTn id="15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63 -2.59259E-6 L 0.1901 0.021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4" y="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xit" presetSubtype="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Right)">
                                      <p:cBhvr>
                                        <p:cTn id="27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01 0.0213 L 0.27674 0.021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9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674 0.0213 L 0.37917 0.01088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22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Left)">
                                      <p:cBhvr>
                                        <p:cTn id="51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917 0.01088 L 0.45781 0.0004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4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Left)">
                                      <p:cBhvr>
                                        <p:cTn id="63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781 0.00047 L 0.56024 -0.0416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22" y="-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Left)">
                                      <p:cBhvr>
                                        <p:cTn id="75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024 -0.04166 L 0.52865 -0.12569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" y="-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8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Left)">
                                      <p:cBhvr>
                                        <p:cTn id="87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1" dur="5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865 -0.12569 L 0.48142 -0.16759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" y="-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8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Left)">
                                      <p:cBhvr>
                                        <p:cTn id="99" dur="5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8142 -0.16744 L 0.41059 -0.17785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8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Left)">
                                      <p:cBhvr>
                                        <p:cTn id="111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5" dur="5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9" grpId="0"/>
      <p:bldP spid="4119" grpId="1"/>
      <p:bldP spid="4120" grpId="0"/>
      <p:bldP spid="4120" grpId="1"/>
      <p:bldP spid="4121" grpId="0"/>
      <p:bldP spid="4121" grpId="1"/>
      <p:bldP spid="4122" grpId="0"/>
      <p:bldP spid="4125" grpId="0"/>
      <p:bldP spid="4125" grpId="1"/>
      <p:bldP spid="4126" grpId="0"/>
      <p:bldP spid="4126" grpId="1"/>
      <p:bldP spid="4127" grpId="0"/>
      <p:bldP spid="4127" grpId="1"/>
      <p:bldP spid="4128" grpId="0"/>
      <p:bldP spid="4128" grpId="1"/>
      <p:bldP spid="4129" grpId="0"/>
      <p:bldP spid="4129" grpId="1"/>
      <p:bldP spid="41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23312" cy="1396744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и умножение на 4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RA jostled: план проведения недели математики физики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397" y="1916832"/>
            <a:ext cx="4804067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Устный счет 4 класс презентация - Книги и учебни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78" y="1469960"/>
            <a:ext cx="3210809" cy="521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15785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таблицу умножения и деления на 4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Результаты Олимпиа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424936" cy="540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80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инус 1"/>
          <p:cNvSpPr/>
          <p:nvPr/>
        </p:nvSpPr>
        <p:spPr>
          <a:xfrm>
            <a:off x="200019" y="2924944"/>
            <a:ext cx="8568952" cy="288032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997512" y="2564904"/>
            <a:ext cx="1800200" cy="360040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рочитал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5436096" y="2570199"/>
            <a:ext cx="1728192" cy="360040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осталось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авая круглая скобка 4"/>
          <p:cNvSpPr/>
          <p:nvPr/>
        </p:nvSpPr>
        <p:spPr>
          <a:xfrm rot="16200000">
            <a:off x="3979174" y="-586686"/>
            <a:ext cx="969629" cy="6120679"/>
          </a:xfrm>
          <a:prstGeom prst="rightBracket">
            <a:avLst>
              <a:gd name="adj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483768" y="1052736"/>
            <a:ext cx="3816424" cy="720080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страниц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Минус 6"/>
          <p:cNvSpPr/>
          <p:nvPr/>
        </p:nvSpPr>
        <p:spPr>
          <a:xfrm rot="5400000">
            <a:off x="4620756" y="2942946"/>
            <a:ext cx="576064" cy="180020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727684" y="3224602"/>
            <a:ext cx="2736304" cy="576064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(8*4) страниц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5076056" y="3224602"/>
            <a:ext cx="2448272" cy="684076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страниц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94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нутый угол 5"/>
          <p:cNvSpPr/>
          <p:nvPr/>
        </p:nvSpPr>
        <p:spPr>
          <a:xfrm>
            <a:off x="611560" y="1988840"/>
            <a:ext cx="2655292" cy="3096344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4*8 – 5*4 = 12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9*4 + 36:4 = 45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4*4 + 7*4 = 44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нутый угол 6"/>
          <p:cNvSpPr/>
          <p:nvPr/>
        </p:nvSpPr>
        <p:spPr>
          <a:xfrm>
            <a:off x="3419872" y="1988840"/>
            <a:ext cx="2448272" cy="3096344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24:6 – 32:8 = 0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4:4 + 4*1 =5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0*4 – 0:4 = 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нутый угол 7"/>
          <p:cNvSpPr/>
          <p:nvPr/>
        </p:nvSpPr>
        <p:spPr>
          <a:xfrm>
            <a:off x="6012160" y="1988840"/>
            <a:ext cx="2433815" cy="3096344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20-20:5 = 16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(20-20):5 = 0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4*6 – 6 = 18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99592" y="747873"/>
            <a:ext cx="1944216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ряд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469578" y="725941"/>
            <a:ext cx="1957072" cy="97996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ряд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256633" y="726682"/>
            <a:ext cx="1944867" cy="95803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ряд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50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3212380"/>
              </p:ext>
            </p:extLst>
          </p:nvPr>
        </p:nvGraphicFramePr>
        <p:xfrm>
          <a:off x="179512" y="1628800"/>
          <a:ext cx="8784975" cy="3744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720080"/>
                <a:gridCol w="720080"/>
                <a:gridCol w="720080"/>
                <a:gridCol w="720080"/>
                <a:gridCol w="774404"/>
                <a:gridCol w="770612"/>
                <a:gridCol w="759240"/>
                <a:gridCol w="936103"/>
              </a:tblGrid>
              <a:tr h="124813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2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2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2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2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2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</a:t>
                      </a:r>
                      <a:endParaRPr lang="ru-RU" sz="2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ru-RU" sz="2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4813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Увеличь на 4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604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+ 4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4813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Уменьши на 3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597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–</a:t>
                      </a:r>
                      <a:r>
                        <a:rPr lang="ru-RU" sz="2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205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</TotalTime>
  <Words>154</Words>
  <Application>Microsoft Office PowerPoint</Application>
  <PresentationFormat>Экран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Кто пришёл к нам на урок?</vt:lpstr>
      <vt:lpstr>Презентация PowerPoint</vt:lpstr>
      <vt:lpstr>Деление и умножение на 4</vt:lpstr>
      <vt:lpstr>Цель: Изучить таблицу умножения и деления на 4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пришёл к нам на урок?</dc:title>
  <cp:lastModifiedBy>Алексей</cp:lastModifiedBy>
  <cp:revision>8</cp:revision>
  <dcterms:modified xsi:type="dcterms:W3CDTF">2015-03-11T17:30:23Z</dcterms:modified>
</cp:coreProperties>
</file>