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9" r:id="rId2"/>
    <p:sldId id="262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150" autoAdjust="0"/>
  </p:normalViewPr>
  <p:slideViewPr>
    <p:cSldViewPr>
      <p:cViewPr>
        <p:scale>
          <a:sx n="37" d="100"/>
          <a:sy n="37" d="100"/>
        </p:scale>
        <p:origin x="-2316" y="-6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7DA0DE-207D-41D2-898E-CF670CFFC8B1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12FC4B-02C9-44AA-8218-73A9C2A01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172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6781F042-A6FC-48D4-BFEC-AB07C72548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A6D71-BCD1-44B8-B72D-BB2A027373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1F042-A6FC-48D4-BFEC-AB07C72548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A6D71-BCD1-44B8-B72D-BB2A027373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1F042-A6FC-48D4-BFEC-AB07C72548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A6D71-BCD1-44B8-B72D-BB2A027373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1F042-A6FC-48D4-BFEC-AB07C72548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A6D71-BCD1-44B8-B72D-BB2A0273730D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1F042-A6FC-48D4-BFEC-AB07C72548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A6D71-BCD1-44B8-B72D-BB2A0273730D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1F042-A6FC-48D4-BFEC-AB07C72548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A6D71-BCD1-44B8-B72D-BB2A0273730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1F042-A6FC-48D4-BFEC-AB07C72548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A6D71-BCD1-44B8-B72D-BB2A027373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1F042-A6FC-48D4-BFEC-AB07C72548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A6D71-BCD1-44B8-B72D-BB2A0273730D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1F042-A6FC-48D4-BFEC-AB07C72548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A6D71-BCD1-44B8-B72D-BB2A027373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1F042-A6FC-48D4-BFEC-AB07C72548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A6D71-BCD1-44B8-B72D-BB2A0273730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1F042-A6FC-48D4-BFEC-AB07C72548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A6D71-BCD1-44B8-B72D-BB2A027373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781F042-A6FC-48D4-BFEC-AB07C72548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77A6D71-BCD1-44B8-B72D-BB2A027373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валентина\Desktop\Новая папка (2)\2016-04-11 16-58-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26473">
            <a:off x="-183891" y="-233014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валентина\Desktop\Новая папка (2)\2016-04-11 16-59-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3629">
            <a:off x="4586890" y="-255079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2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алентина\Desktop\Новая папка (2)\2016-04-11 17-00-3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6584776" cy="4442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83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53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Кутюр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«Ново-снопковская оош» орехово-зуевского района московской области   творческий проект  «Азбука Скороговорок»</dc:title>
  <dc:creator>валентина</dc:creator>
  <cp:lastModifiedBy>валентина</cp:lastModifiedBy>
  <cp:revision>11</cp:revision>
  <dcterms:created xsi:type="dcterms:W3CDTF">2016-04-02T08:09:53Z</dcterms:created>
  <dcterms:modified xsi:type="dcterms:W3CDTF">2016-04-15T07:00:02Z</dcterms:modified>
</cp:coreProperties>
</file>