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67" r:id="rId4"/>
    <p:sldId id="268" r:id="rId5"/>
    <p:sldId id="269" r:id="rId6"/>
    <p:sldId id="259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279" autoAdjust="0"/>
    <p:restoredTop sz="94660"/>
  </p:normalViewPr>
  <p:slideViewPr>
    <p:cSldViewPr>
      <p:cViewPr varScale="1">
        <p:scale>
          <a:sx n="55" d="100"/>
          <a:sy n="55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D203-4AE8-4E02-9FA4-A95A32FE8769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5A0F36F-C986-4EBE-AD63-33FEBCCE20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D203-4AE8-4E02-9FA4-A95A32FE8769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0F36F-C986-4EBE-AD63-33FEBCCE2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D203-4AE8-4E02-9FA4-A95A32FE8769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0F36F-C986-4EBE-AD63-33FEBCCE2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D203-4AE8-4E02-9FA4-A95A32FE8769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0F36F-C986-4EBE-AD63-33FEBCCE20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D203-4AE8-4E02-9FA4-A95A32FE8769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5A0F36F-C986-4EBE-AD63-33FEBCCE2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D203-4AE8-4E02-9FA4-A95A32FE8769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0F36F-C986-4EBE-AD63-33FEBCCE20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D203-4AE8-4E02-9FA4-A95A32FE8769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0F36F-C986-4EBE-AD63-33FEBCCE20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D203-4AE8-4E02-9FA4-A95A32FE8769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0F36F-C986-4EBE-AD63-33FEBCCE2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D203-4AE8-4E02-9FA4-A95A32FE8769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0F36F-C986-4EBE-AD63-33FEBCCE2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D203-4AE8-4E02-9FA4-A95A32FE8769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0F36F-C986-4EBE-AD63-33FEBCCE20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D203-4AE8-4E02-9FA4-A95A32FE8769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5A0F36F-C986-4EBE-AD63-33FEBCCE20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715D203-4AE8-4E02-9FA4-A95A32FE8769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5A0F36F-C986-4EBE-AD63-33FEBCCE2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Михайлова Наталья Николаевна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МОУ « СОШ № 12»</a:t>
            </a:r>
          </a:p>
          <a:p>
            <a:r>
              <a:rPr lang="ru-RU" dirty="0" smtClean="0"/>
              <a:t>г. Усолье - Сибирское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071546"/>
            <a:ext cx="7772400" cy="207170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Тема учебного проекта: «Животные рядом с нами»</a:t>
            </a:r>
            <a:endParaRPr lang="ru-RU" sz="4000" dirty="0"/>
          </a:p>
        </p:txBody>
      </p:sp>
      <p:pic>
        <p:nvPicPr>
          <p:cNvPr id="4" name="Picture 7" descr="P:\Чернова Анна\разное\анимация\собака 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5214950"/>
            <a:ext cx="1643074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  <a:latin typeface="Arial Narrow" pitchFamily="34" charset="0"/>
              </a:rPr>
              <a:t>«Все  живое – близкая   и  дальняя наша родня.  Важно  внимательно  к   животным присматриваться». </a:t>
            </a:r>
            <a:br>
              <a:rPr lang="ru-RU" dirty="0" smtClean="0">
                <a:solidFill>
                  <a:srgbClr val="FF0000"/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Narrow" pitchFamily="34" charset="0"/>
              </a:rPr>
              <a:t>В. Песков</a:t>
            </a:r>
            <a:endParaRPr lang="ru-RU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ru-RU" sz="2200" dirty="0" smtClean="0">
                <a:latin typeface="Arial Narrow" pitchFamily="34" charset="0"/>
              </a:rPr>
              <a:t>            Проект «Животные рядом с нами» разработан для учащихся 1-4 классов общеобразовательной школы. Может быть использован при изучении темы «Дикие и домашние животные». В ходе проекта учащиеся делятся на инициативные группы: 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Arial Narrow" pitchFamily="34" charset="0"/>
              </a:rPr>
              <a:t>"Историки" - изучают вопросы, связанные с одомашниванием животных; 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Arial Narrow" pitchFamily="34" charset="0"/>
              </a:rPr>
              <a:t>"Ветеринары" - изучают вопросы, связанные с правилами содержания домашних животных; 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Arial Narrow" pitchFamily="34" charset="0"/>
              </a:rPr>
              <a:t>"Психологи" - изучают вопросы, связанные с влиянием, которое животные оказывают на человека.</a:t>
            </a:r>
            <a:endParaRPr lang="ru-RU" sz="2200" dirty="0">
              <a:latin typeface="Arial Narrow" pitchFamily="34" charset="0"/>
            </a:endParaRPr>
          </a:p>
        </p:txBody>
      </p:sp>
      <p:pic>
        <p:nvPicPr>
          <p:cNvPr id="4" name="Picture 7" descr="P:\Чернова Анна\разное\анимация\собака 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5643578"/>
            <a:ext cx="1714512" cy="931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2920" y="530352"/>
            <a:ext cx="8183880" cy="54704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Участники проекта учащиеся 3 класса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Учебные предметы:</a:t>
            </a:r>
          </a:p>
          <a:p>
            <a:pPr>
              <a:buNone/>
            </a:pPr>
            <a:r>
              <a:rPr lang="ru-RU" dirty="0" smtClean="0"/>
              <a:t>Окружающий мир – 3 урока;</a:t>
            </a:r>
          </a:p>
          <a:p>
            <a:pPr>
              <a:buNone/>
            </a:pPr>
            <a:r>
              <a:rPr lang="ru-RU" dirty="0" smtClean="0"/>
              <a:t>Информатика – 4 урока;</a:t>
            </a:r>
          </a:p>
          <a:p>
            <a:pPr>
              <a:buNone/>
            </a:pPr>
            <a:r>
              <a:rPr lang="ru-RU" dirty="0" smtClean="0"/>
              <a:t>Классный час - 4 часа;</a:t>
            </a:r>
          </a:p>
          <a:p>
            <a:pPr>
              <a:buNone/>
            </a:pPr>
            <a:r>
              <a:rPr lang="ru-RU" dirty="0" smtClean="0"/>
              <a:t>Внеурочное время.</a:t>
            </a:r>
          </a:p>
          <a:p>
            <a:pPr>
              <a:buNone/>
            </a:pPr>
            <a:r>
              <a:rPr lang="ru-RU" smtClean="0"/>
              <a:t>Продолжительность </a:t>
            </a:r>
            <a:r>
              <a:rPr lang="ru-RU" dirty="0" smtClean="0"/>
              <a:t>: 2 месяца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7" descr="P:\Чернова Анна\разное\анимация\собака 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5572140"/>
            <a:ext cx="1714512" cy="1003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Цели: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dirty="0" smtClean="0"/>
              <a:t>Расширить знания детей об одомашнивании животных; о правилах их содержания; о роли домашних питомцев в жизни человека.</a:t>
            </a:r>
          </a:p>
          <a:p>
            <a:r>
              <a:rPr lang="ru-RU" dirty="0" smtClean="0"/>
              <a:t>Выполнять </a:t>
            </a:r>
            <a:r>
              <a:rPr lang="ru-RU" dirty="0" smtClean="0"/>
              <a:t>частично поисковую </a:t>
            </a:r>
            <a:r>
              <a:rPr lang="ru-RU" dirty="0" smtClean="0"/>
              <a:t>деятельность, анализировать </a:t>
            </a:r>
            <a:r>
              <a:rPr lang="ru-RU" dirty="0" smtClean="0"/>
              <a:t>её </a:t>
            </a:r>
            <a:r>
              <a:rPr lang="ru-RU" dirty="0" smtClean="0"/>
              <a:t>результаты, делать выводы.</a:t>
            </a:r>
            <a:endParaRPr lang="ru-RU" dirty="0" smtClean="0"/>
          </a:p>
          <a:p>
            <a:r>
              <a:rPr lang="ru-RU" dirty="0" smtClean="0"/>
              <a:t> Работать в </a:t>
            </a:r>
            <a:r>
              <a:rPr lang="ru-RU" dirty="0" smtClean="0"/>
              <a:t>группах, пользоваться </a:t>
            </a:r>
            <a:r>
              <a:rPr lang="ru-RU" dirty="0" smtClean="0"/>
              <a:t>продуктами совместной проектной деятельности.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Picture 7" descr="P:\Чернова Анна\разное\анимация\собака 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5572140"/>
            <a:ext cx="1714512" cy="1003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500034" y="285729"/>
            <a:ext cx="8286808" cy="3143271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Основополагающий: </a:t>
            </a:r>
          </a:p>
          <a:p>
            <a:pPr>
              <a:buNone/>
            </a:pPr>
            <a:r>
              <a:rPr lang="ru-RU" dirty="0" smtClean="0"/>
              <a:t>Зачем мне нужен четвероногий друг?</a:t>
            </a:r>
          </a:p>
          <a:p>
            <a:pPr>
              <a:buNone/>
            </a:pPr>
            <a:r>
              <a:rPr lang="ru-RU" b="1" dirty="0" smtClean="0"/>
              <a:t>Проблемные: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785927"/>
            <a:ext cx="81439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Почему и как человек начал приручать животных?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Кого из животных первым приручил человек?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Какова роль животных в городских квартирах, в сельской местности?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Как надо правильно содержать животных?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Можно ли назвать домашнего животного другом?</a:t>
            </a:r>
          </a:p>
          <a:p>
            <a:pPr marL="457200" indent="-457200"/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643315"/>
            <a:ext cx="807249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Что такое одомашнивание?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Когда появились первые домашние животные?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Почему кот перестал гулять сам по себе?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Зачем домашний питомец городскому человеку?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Как ухаживают за домашними животными?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Как влияют домашние животные на жизнь людей?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Зачем человек приручил кота (а не только коня и корову)?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Почему кошка и собака стали любимцами людей?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Как домашнее животное поможет ребёнку стать лучше?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3244334"/>
            <a:ext cx="62151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/>
              <a:t>Частные:</a:t>
            </a:r>
            <a:endParaRPr lang="ru-RU" sz="2400" b="1" dirty="0"/>
          </a:p>
        </p:txBody>
      </p:sp>
      <p:pic>
        <p:nvPicPr>
          <p:cNvPr id="6" name="Picture 7" descr="P:\Чернова Анна\разное\анимация\собака 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5500702"/>
            <a:ext cx="1714512" cy="1003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3971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+mn-lt"/>
              </a:rPr>
              <a:t>Критерии оценивания</a:t>
            </a:r>
            <a:endParaRPr lang="ru-RU" sz="2800" dirty="0">
              <a:latin typeface="+mn-lt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571472" y="642919"/>
          <a:ext cx="8186736" cy="3601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475"/>
                <a:gridCol w="3214710"/>
                <a:gridCol w="1000132"/>
                <a:gridCol w="1214446"/>
                <a:gridCol w="1143008"/>
                <a:gridCol w="1042965"/>
              </a:tblGrid>
              <a:tr h="299559">
                <a:tc>
                  <a:txBody>
                    <a:bodyPr/>
                    <a:lstStyle/>
                    <a:p>
                      <a:pPr indent="630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Критерии оценивания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плохо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слабо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хорошо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отлично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9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Содержание работы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(Проявление глубины и широты знаний по данной теме.)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Оригинальность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Качество оформления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Эрудированность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0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Работа в группе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(Личные достижения.)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9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6.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Культура выступления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(Четкость, доступность, речевая культура.)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7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Итоговое количество </a:t>
                      </a: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баллов: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71471" y="4714884"/>
          <a:ext cx="8143935" cy="1785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8787"/>
                <a:gridCol w="1628787"/>
                <a:gridCol w="1628787"/>
                <a:gridCol w="1628787"/>
                <a:gridCol w="1628787"/>
              </a:tblGrid>
              <a:tr h="100013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Организацион-ный</a:t>
                      </a:r>
                      <a:r>
                        <a:rPr lang="ru-RU" sz="1400" baseline="0" dirty="0" smtClean="0"/>
                        <a:t> этап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Этап планирования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Этап поиска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Этап определения предваритель-ных результатов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Этап защиты проекта</a:t>
                      </a:r>
                      <a:endParaRPr lang="ru-RU" sz="1400" dirty="0"/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857225" y="4286256"/>
            <a:ext cx="49886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Градусник отношений в группе</a:t>
            </a:r>
            <a:endParaRPr lang="ru-RU" sz="2400" dirty="0"/>
          </a:p>
        </p:txBody>
      </p:sp>
      <p:pic>
        <p:nvPicPr>
          <p:cNvPr id="15" name="Picture 4" descr="UNSH_3-9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786454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 descr="UNSH_3-9_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5786454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UNSH_3-9_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5786454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 descr="UNSH_3-9_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5786454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 descr="UNSH_3-9_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5786454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      Работа  над  проектом благоприятствует развитию познавательных способностей детей, умению самостоятельно находить материал по теме, обрабатывать его, повышает интерес к учебной деятельности.</a:t>
            </a:r>
          </a:p>
          <a:p>
            <a:pPr algn="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7" descr="P:\Чернова Анна\разное\анимация\собака 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5572140"/>
            <a:ext cx="1714512" cy="1003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132</TotalTime>
  <Words>297</Words>
  <Application>Microsoft Office PowerPoint</Application>
  <PresentationFormat>Экран (4:3)</PresentationFormat>
  <Paragraphs>73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Тема учебного проекта: «Животные рядом с нами»</vt:lpstr>
      <vt:lpstr>Слайд 2</vt:lpstr>
      <vt:lpstr>Слайд 3</vt:lpstr>
      <vt:lpstr>Цели:  </vt:lpstr>
      <vt:lpstr>Слайд 5</vt:lpstr>
      <vt:lpstr>Критерии оценивания</vt:lpstr>
      <vt:lpstr>Вывод: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учебного проекта: «Животные рядом с нами»</dc:title>
  <dc:creator>polzovatel</dc:creator>
  <cp:lastModifiedBy>polzovatel</cp:lastModifiedBy>
  <cp:revision>15</cp:revision>
  <dcterms:created xsi:type="dcterms:W3CDTF">2009-11-27T13:30:58Z</dcterms:created>
  <dcterms:modified xsi:type="dcterms:W3CDTF">2009-11-30T12:40:23Z</dcterms:modified>
</cp:coreProperties>
</file>