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html_m4b6d1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728" y="1500174"/>
            <a:ext cx="55721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  <a:ea typeface="Tahoma" pitchFamily="34" charset="0"/>
                <a:cs typeface="Tahoma" pitchFamily="34" charset="0"/>
              </a:rPr>
              <a:t>Мастер – класс 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  <a:ea typeface="Tahoma" pitchFamily="34" charset="0"/>
                <a:cs typeface="Tahoma" pitchFamily="34" charset="0"/>
              </a:rPr>
              <a:t>«Глобус»</a:t>
            </a:r>
          </a:p>
          <a:p>
            <a:pPr algn="ctr"/>
            <a:r>
              <a:rPr lang="ru-RU" sz="16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(с детьми 7 лет)</a:t>
            </a:r>
            <a:endParaRPr lang="ru-RU" sz="1600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357166"/>
            <a:ext cx="7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общеразвивающего вида № 400» г.о. Самара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4071942"/>
            <a:ext cx="3500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Подготовила воспитатель: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Яковлева О. В.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642918"/>
            <a:ext cx="800105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12 апреля – день космонавтики, это особенный день. Он отмечается во всем мире. Тема про космос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всегда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очень интересна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детям. Поэтому 12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апреля 2016 года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день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космонавтики, и мы с детьми решили сделать к занятию глобус в технике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квиллинг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этого нам понадобится: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Шар из пенопласта;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Бумага и готовые полоски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квиллинга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Инструмент для накручивания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полосок;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4. Линейка с обозначение диаметра окружностей;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5. Клей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«ПВА»,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тейп-лента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простой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карандаш, бамбуковая полочка;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6. Ножницы;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Ткань-сизаль;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Пластиковый горшочек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цветов.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RUCngfFBs2Q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3500438"/>
            <a:ext cx="4333873" cy="26003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571480"/>
            <a:ext cx="78581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Вначале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сделаем ножку для будущего глобуса: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этого бамбуковую палочку обматываем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тейп-лентой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зеленого цвета.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пенопластовом шаре делаем небольшое отверстие и вставляем в него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нашу палочку. Палочку вставляем так чтобы она прошла на сквозь и верх.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Простым карандашом обозначаем острова и континенты.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А теперь приступаем к самому интересному накручиванию полосок. Для этого нам понадобятся полоски 5 мм синего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голубого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желтого, оранжевого и зеленого цветов. Дети накручиваю полоски на инструмент и оставляют свободным ролл.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Из листов бежевого и светло-желтого цветов нарезаем квадраты 4х4 см и делаем из них розы вырезая по спирали волной и накручиваем на инструмент.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00OgRm2tjk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175497">
            <a:off x="976426" y="3913367"/>
            <a:ext cx="3357554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xKIEySaiQi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58898">
            <a:off x="5103156" y="3955303"/>
            <a:ext cx="3357586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571480"/>
            <a:ext cx="7858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Больше всего должно быть роллов синего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голубого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цвета, так как большая часть земной поверхности – это воды. А для континентов и островов мы используем желтые, оранжевые, белые и зеленые полоски.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VhgfrFCoIb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2357430"/>
            <a:ext cx="5119724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642918"/>
            <a:ext cx="7715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Роллы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располагаем и приклеиваем вплотную друг к другу, чтобы не оставалось между ними свободного пространства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Украшаем божьими коровками и бабочками.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qV0I8JeFOM.jpg"/>
          <p:cNvPicPr>
            <a:picLocks noChangeAspect="1"/>
          </p:cNvPicPr>
          <p:nvPr/>
        </p:nvPicPr>
        <p:blipFill>
          <a:blip r:embed="rId3"/>
          <a:srcRect t="7291" b="6250"/>
          <a:stretch>
            <a:fillRect/>
          </a:stretch>
        </p:blipFill>
        <p:spPr>
          <a:xfrm>
            <a:off x="1714480" y="3357562"/>
            <a:ext cx="2143140" cy="30882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KTz3VrT_qc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283553">
            <a:off x="378379" y="1566767"/>
            <a:ext cx="3102692" cy="21589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Ow-OoRvAXro.jpg"/>
          <p:cNvPicPr>
            <a:picLocks noChangeAspect="1"/>
          </p:cNvPicPr>
          <p:nvPr/>
        </p:nvPicPr>
        <p:blipFill>
          <a:blip r:embed="rId5"/>
          <a:srcRect t="13541" b="6250"/>
          <a:stretch>
            <a:fillRect/>
          </a:stretch>
        </p:blipFill>
        <p:spPr>
          <a:xfrm rot="241981">
            <a:off x="6248270" y="1362466"/>
            <a:ext cx="2286016" cy="30559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Bqut09Gn1vc.jpg"/>
          <p:cNvPicPr>
            <a:picLocks noChangeAspect="1"/>
          </p:cNvPicPr>
          <p:nvPr/>
        </p:nvPicPr>
        <p:blipFill>
          <a:blip r:embed="rId6"/>
          <a:srcRect t="9523" b="4762"/>
          <a:stretch>
            <a:fillRect/>
          </a:stretch>
        </p:blipFill>
        <p:spPr>
          <a:xfrm rot="21026747">
            <a:off x="3899682" y="2025221"/>
            <a:ext cx="2296809" cy="32811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642918"/>
            <a:ext cx="7858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горшочек для цветов мы заливаем гипс и вставляем глобус, ждем когда застынет. Сверху приклеиваем квадратик из зеленого фетра. Сверху украшаем ромашками. Горшочек оформляем в зеленую сизаль и перевязываем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ленточкой. Наш глобус готов!!!!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M2V3oDUfhmY.jpg"/>
          <p:cNvPicPr>
            <a:picLocks noChangeAspect="1"/>
          </p:cNvPicPr>
          <p:nvPr/>
        </p:nvPicPr>
        <p:blipFill>
          <a:blip r:embed="rId3"/>
          <a:srcRect l="15278" t="26154" b="13541"/>
          <a:stretch>
            <a:fillRect/>
          </a:stretch>
        </p:blipFill>
        <p:spPr>
          <a:xfrm>
            <a:off x="500034" y="1928802"/>
            <a:ext cx="1714512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mVvso5kKq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1928802"/>
            <a:ext cx="1643074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X28GuxcmTfg.jpg"/>
          <p:cNvPicPr>
            <a:picLocks noChangeAspect="1"/>
          </p:cNvPicPr>
          <p:nvPr/>
        </p:nvPicPr>
        <p:blipFill>
          <a:blip r:embed="rId5" cstate="print"/>
          <a:srcRect l="4861" t="14583"/>
          <a:stretch>
            <a:fillRect/>
          </a:stretch>
        </p:blipFill>
        <p:spPr>
          <a:xfrm>
            <a:off x="2000232" y="3714752"/>
            <a:ext cx="1643074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pDosMuaMKrs.jpg"/>
          <p:cNvPicPr>
            <a:picLocks noChangeAspect="1"/>
          </p:cNvPicPr>
          <p:nvPr/>
        </p:nvPicPr>
        <p:blipFill>
          <a:blip r:embed="rId6" cstate="print"/>
          <a:srcRect t="3125"/>
          <a:stretch>
            <a:fillRect/>
          </a:stretch>
        </p:blipFill>
        <p:spPr>
          <a:xfrm>
            <a:off x="6143636" y="1928802"/>
            <a:ext cx="1769813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IaUrd30VDk.jpg"/>
          <p:cNvPicPr>
            <a:picLocks noChangeAspect="1"/>
          </p:cNvPicPr>
          <p:nvPr/>
        </p:nvPicPr>
        <p:blipFill>
          <a:blip r:embed="rId7" cstate="print"/>
          <a:srcRect t="3125"/>
          <a:stretch>
            <a:fillRect/>
          </a:stretch>
        </p:blipFill>
        <p:spPr>
          <a:xfrm>
            <a:off x="4786314" y="3643314"/>
            <a:ext cx="1628772" cy="26297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Xt18Gt2p7p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19272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04822" y="1785926"/>
            <a:ext cx="48468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 внимание!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314</Words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 Бредихин</dc:creator>
  <cp:lastModifiedBy>007</cp:lastModifiedBy>
  <cp:revision>13</cp:revision>
  <dcterms:created xsi:type="dcterms:W3CDTF">2016-04-16T14:58:12Z</dcterms:created>
  <dcterms:modified xsi:type="dcterms:W3CDTF">2016-04-16T17:09:08Z</dcterms:modified>
</cp:coreProperties>
</file>